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2" r:id="rId1"/>
    <p:sldMasterId id="2147485050" r:id="rId2"/>
    <p:sldMasterId id="2147485366" r:id="rId3"/>
    <p:sldMasterId id="2147486124" r:id="rId4"/>
    <p:sldMasterId id="2147486136" r:id="rId5"/>
    <p:sldMasterId id="2147486148" r:id="rId6"/>
    <p:sldMasterId id="2147486159" r:id="rId7"/>
    <p:sldMasterId id="2147487974" r:id="rId8"/>
  </p:sldMasterIdLst>
  <p:notesMasterIdLst>
    <p:notesMasterId r:id="rId45"/>
  </p:notesMasterIdLst>
  <p:handoutMasterIdLst>
    <p:handoutMasterId r:id="rId46"/>
  </p:handoutMasterIdLst>
  <p:sldIdLst>
    <p:sldId id="625" r:id="rId9"/>
    <p:sldId id="626" r:id="rId10"/>
    <p:sldId id="628" r:id="rId11"/>
    <p:sldId id="627" r:id="rId12"/>
    <p:sldId id="635" r:id="rId13"/>
    <p:sldId id="636" r:id="rId14"/>
    <p:sldId id="637" r:id="rId15"/>
    <p:sldId id="672" r:id="rId16"/>
    <p:sldId id="779" r:id="rId17"/>
    <p:sldId id="674" r:id="rId18"/>
    <p:sldId id="756" r:id="rId19"/>
    <p:sldId id="757" r:id="rId20"/>
    <p:sldId id="755" r:id="rId21"/>
    <p:sldId id="679" r:id="rId22"/>
    <p:sldId id="780" r:id="rId23"/>
    <p:sldId id="680" r:id="rId24"/>
    <p:sldId id="730" r:id="rId25"/>
    <p:sldId id="703" r:id="rId26"/>
    <p:sldId id="719" r:id="rId27"/>
    <p:sldId id="781" r:id="rId28"/>
    <p:sldId id="707" r:id="rId29"/>
    <p:sldId id="750" r:id="rId30"/>
    <p:sldId id="709" r:id="rId31"/>
    <p:sldId id="751" r:id="rId32"/>
    <p:sldId id="725" r:id="rId33"/>
    <p:sldId id="729" r:id="rId34"/>
    <p:sldId id="782" r:id="rId35"/>
    <p:sldId id="760" r:id="rId36"/>
    <p:sldId id="783" r:id="rId37"/>
    <p:sldId id="722" r:id="rId38"/>
    <p:sldId id="752" r:id="rId39"/>
    <p:sldId id="766" r:id="rId40"/>
    <p:sldId id="735" r:id="rId41"/>
    <p:sldId id="736" r:id="rId42"/>
    <p:sldId id="737" r:id="rId43"/>
    <p:sldId id="433" r:id="rId44"/>
  </p:sldIdLst>
  <p:sldSz cx="9144000" cy="6858000" type="screen4x3"/>
  <p:notesSz cx="6805613" cy="99441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43"/>
    <a:srgbClr val="0F5494"/>
    <a:srgbClr val="FF6699"/>
    <a:srgbClr val="CC0066"/>
    <a:srgbClr val="7B355A"/>
    <a:srgbClr val="969696"/>
    <a:srgbClr val="B2B2B2"/>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84571" autoAdjust="0"/>
  </p:normalViewPr>
  <p:slideViewPr>
    <p:cSldViewPr>
      <p:cViewPr>
        <p:scale>
          <a:sx n="100" d="100"/>
          <a:sy n="100" d="100"/>
        </p:scale>
        <p:origin x="-1224" y="-318"/>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sorterViewPr>
    <p:cViewPr>
      <p:scale>
        <a:sx n="190" d="100"/>
        <a:sy n="190" d="100"/>
      </p:scale>
      <p:origin x="0" y="2274"/>
    </p:cViewPr>
  </p:sorterViewPr>
  <p:notesViewPr>
    <p:cSldViewPr>
      <p:cViewPr>
        <p:scale>
          <a:sx n="150" d="100"/>
          <a:sy n="150" d="100"/>
        </p:scale>
        <p:origin x="-576" y="121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D09E9-2D32-4C7C-8A58-B1A4F4BDD4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5DD58AD-851C-4009-BBC7-35B61F175088}">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dgm:spPr>
      <dgm:t>
        <a:bodyPr/>
        <a:lstStyle/>
        <a:p>
          <a:r>
            <a:rPr lang="hu-HU" sz="1800" b="0" dirty="0" smtClean="0">
              <a:solidFill>
                <a:srgbClr val="0F5494"/>
              </a:solidFill>
              <a:latin typeface="+mj-lt"/>
            </a:rPr>
            <a:t>A mobilitás minőségének és hatékonyságának biztosítása</a:t>
          </a:r>
          <a:endParaRPr lang="en-GB" sz="1800" dirty="0">
            <a:solidFill>
              <a:srgbClr val="0070C0"/>
            </a:solidFill>
            <a:latin typeface="+mj-lt"/>
          </a:endParaRPr>
        </a:p>
      </dgm:t>
    </dgm:pt>
    <dgm:pt modelId="{82816737-62AB-470F-A261-3DE6387E4C77}" type="parTrans" cxnId="{BD87D90B-5EB2-4A00-9FA9-14D98C2D35FA}">
      <dgm:prSet/>
      <dgm:spPr/>
      <dgm:t>
        <a:bodyPr/>
        <a:lstStyle/>
        <a:p>
          <a:endParaRPr lang="en-GB"/>
        </a:p>
      </dgm:t>
    </dgm:pt>
    <dgm:pt modelId="{A923F97D-A8B8-4011-8118-B6392D28499C}" type="sibTrans" cxnId="{BD87D90B-5EB2-4A00-9FA9-14D98C2D35FA}">
      <dgm:prSet/>
      <dgm:spPr/>
      <dgm:t>
        <a:bodyPr/>
        <a:lstStyle/>
        <a:p>
          <a:endParaRPr lang="en-GB"/>
        </a:p>
      </dgm:t>
    </dgm:pt>
    <dgm:pt modelId="{206053B8-FC94-41A2-A0E5-2CC172ADEDD5}">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dgm:spPr>
      <dgm:t>
        <a:bodyPr/>
        <a:lstStyle/>
        <a:p>
          <a:r>
            <a:rPr lang="hu-HU" sz="1800" b="0" dirty="0" smtClean="0">
              <a:solidFill>
                <a:srgbClr val="0F5494"/>
              </a:solidFill>
              <a:latin typeface="+mj-lt"/>
            </a:rPr>
            <a:t>A nyelvi kompetencia maximalizálása</a:t>
          </a:r>
          <a:endParaRPr lang="en-GB" sz="1800" dirty="0">
            <a:solidFill>
              <a:srgbClr val="0070C0"/>
            </a:solidFill>
            <a:latin typeface="+mj-lt"/>
          </a:endParaRPr>
        </a:p>
      </dgm:t>
    </dgm:pt>
    <dgm:pt modelId="{BFCD0454-1D28-4D55-B939-C0ACECAC5410}" type="parTrans" cxnId="{C1DABC55-AF09-410E-850B-2A7487F4E57E}">
      <dgm:prSet/>
      <dgm:spPr/>
      <dgm:t>
        <a:bodyPr/>
        <a:lstStyle/>
        <a:p>
          <a:endParaRPr lang="en-GB"/>
        </a:p>
      </dgm:t>
    </dgm:pt>
    <dgm:pt modelId="{82DBAD13-39BB-4A58-926A-4EB2BAFBCD08}" type="sibTrans" cxnId="{C1DABC55-AF09-410E-850B-2A7487F4E57E}">
      <dgm:prSet/>
      <dgm:spPr/>
      <dgm:t>
        <a:bodyPr/>
        <a:lstStyle/>
        <a:p>
          <a:endParaRPr lang="en-GB"/>
        </a:p>
      </dgm:t>
    </dgm:pt>
    <dgm:pt modelId="{B5EE6210-9A2C-41A9-9528-A38F880911E2}">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dgm:spPr>
      <dgm:t>
        <a:bodyPr/>
        <a:lstStyle/>
        <a:p>
          <a:r>
            <a:rPr lang="hu-HU" sz="1800" b="0" dirty="0" smtClean="0">
              <a:solidFill>
                <a:srgbClr val="0F5494"/>
              </a:solidFill>
              <a:latin typeface="+mj-lt"/>
            </a:rPr>
            <a:t>A mobilitás nyelvi készségekre gyakorolt hatásának mérése</a:t>
          </a:r>
          <a:endParaRPr lang="en-GB" sz="1800" b="0" dirty="0">
            <a:solidFill>
              <a:srgbClr val="0F5494"/>
            </a:solidFill>
            <a:latin typeface="+mj-lt"/>
          </a:endParaRPr>
        </a:p>
      </dgm:t>
    </dgm:pt>
    <dgm:pt modelId="{225AD23A-D976-4EF2-8AE0-B84302A2275E}" type="sibTrans" cxnId="{40DEC257-5CAF-4DBC-8283-6F56FFBD41DE}">
      <dgm:prSet/>
      <dgm:spPr/>
      <dgm:t>
        <a:bodyPr/>
        <a:lstStyle/>
        <a:p>
          <a:endParaRPr lang="en-GB"/>
        </a:p>
      </dgm:t>
    </dgm:pt>
    <dgm:pt modelId="{FDA19CA1-DA22-4F5F-B05D-B8F495CF0B08}" type="parTrans" cxnId="{40DEC257-5CAF-4DBC-8283-6F56FFBD41DE}">
      <dgm:prSet/>
      <dgm:spPr/>
      <dgm:t>
        <a:bodyPr/>
        <a:lstStyle/>
        <a:p>
          <a:endParaRPr lang="en-GB"/>
        </a:p>
      </dgm:t>
    </dgm:pt>
    <dgm:pt modelId="{9B1842FE-9D73-4E0D-91F7-6479F793983F}" type="pres">
      <dgm:prSet presAssocID="{B35D09E9-2D32-4C7C-8A58-B1A4F4BDD483}" presName="linear" presStyleCnt="0">
        <dgm:presLayoutVars>
          <dgm:dir/>
          <dgm:animLvl val="lvl"/>
          <dgm:resizeHandles val="exact"/>
        </dgm:presLayoutVars>
      </dgm:prSet>
      <dgm:spPr/>
      <dgm:t>
        <a:bodyPr/>
        <a:lstStyle/>
        <a:p>
          <a:endParaRPr lang="en-GB"/>
        </a:p>
      </dgm:t>
    </dgm:pt>
    <dgm:pt modelId="{A754E7FB-8084-496B-882E-7850E5436533}" type="pres">
      <dgm:prSet presAssocID="{206053B8-FC94-41A2-A0E5-2CC172ADEDD5}" presName="parentLin" presStyleCnt="0"/>
      <dgm:spPr/>
    </dgm:pt>
    <dgm:pt modelId="{E3213A69-6F63-42F8-A739-9CC73695FAA7}" type="pres">
      <dgm:prSet presAssocID="{206053B8-FC94-41A2-A0E5-2CC172ADEDD5}" presName="parentLeftMargin" presStyleLbl="node1" presStyleIdx="0" presStyleCnt="3"/>
      <dgm:spPr/>
      <dgm:t>
        <a:bodyPr/>
        <a:lstStyle/>
        <a:p>
          <a:endParaRPr lang="en-GB"/>
        </a:p>
      </dgm:t>
    </dgm:pt>
    <dgm:pt modelId="{F7636AAB-B697-468A-B50C-16A3A92B9D6E}" type="pres">
      <dgm:prSet presAssocID="{206053B8-FC94-41A2-A0E5-2CC172ADEDD5}" presName="parentText" presStyleLbl="node1" presStyleIdx="0" presStyleCnt="3" custScaleX="109125" custScaleY="126281" custLinFactNeighborY="-44650">
        <dgm:presLayoutVars>
          <dgm:chMax val="0"/>
          <dgm:bulletEnabled val="1"/>
        </dgm:presLayoutVars>
      </dgm:prSet>
      <dgm:spPr/>
      <dgm:t>
        <a:bodyPr/>
        <a:lstStyle/>
        <a:p>
          <a:endParaRPr lang="en-GB"/>
        </a:p>
      </dgm:t>
    </dgm:pt>
    <dgm:pt modelId="{032B2420-CF5D-4C81-9355-56C5B51388E6}" type="pres">
      <dgm:prSet presAssocID="{206053B8-FC94-41A2-A0E5-2CC172ADEDD5}" presName="negativeSpace" presStyleCnt="0"/>
      <dgm:spPr/>
    </dgm:pt>
    <dgm:pt modelId="{64D88729-269B-4B97-AC9D-D6F2E4CEE42E}" type="pres">
      <dgm:prSet presAssocID="{206053B8-FC94-41A2-A0E5-2CC172ADEDD5}" presName="childText" presStyleLbl="conFgAcc1" presStyleIdx="0" presStyleCnt="3" custLinFactNeighborX="952">
        <dgm:presLayoutVars>
          <dgm:bulletEnabled val="1"/>
        </dgm:presLayoutVars>
      </dgm:prSet>
      <dgm:spPr>
        <a:noFill/>
        <a:ln>
          <a:noFill/>
        </a:ln>
      </dgm:spPr>
      <dgm:t>
        <a:bodyPr/>
        <a:lstStyle/>
        <a:p>
          <a:endParaRPr lang="en-GB"/>
        </a:p>
      </dgm:t>
    </dgm:pt>
    <dgm:pt modelId="{847DD9C3-77FE-4994-964E-56F8E05DC7E1}" type="pres">
      <dgm:prSet presAssocID="{82DBAD13-39BB-4A58-926A-4EB2BAFBCD08}" presName="spaceBetweenRectangles" presStyleCnt="0"/>
      <dgm:spPr/>
    </dgm:pt>
    <dgm:pt modelId="{89C4EB6E-E111-4243-96CB-A7AB650210A8}" type="pres">
      <dgm:prSet presAssocID="{C5DD58AD-851C-4009-BBC7-35B61F175088}" presName="parentLin" presStyleCnt="0"/>
      <dgm:spPr/>
    </dgm:pt>
    <dgm:pt modelId="{4CC52725-8A70-42BC-8DDD-FBD1D8F8280D}" type="pres">
      <dgm:prSet presAssocID="{C5DD58AD-851C-4009-BBC7-35B61F175088}" presName="parentLeftMargin" presStyleLbl="node1" presStyleIdx="0" presStyleCnt="3"/>
      <dgm:spPr/>
      <dgm:t>
        <a:bodyPr/>
        <a:lstStyle/>
        <a:p>
          <a:endParaRPr lang="en-GB"/>
        </a:p>
      </dgm:t>
    </dgm:pt>
    <dgm:pt modelId="{F83E5AFA-E854-417F-8B15-12E7242B34AC}" type="pres">
      <dgm:prSet presAssocID="{C5DD58AD-851C-4009-BBC7-35B61F175088}" presName="parentText" presStyleLbl="node1" presStyleIdx="1" presStyleCnt="3" custScaleX="109074" custScaleY="93339" custLinFactNeighborY="-44650">
        <dgm:presLayoutVars>
          <dgm:chMax val="0"/>
          <dgm:bulletEnabled val="1"/>
        </dgm:presLayoutVars>
      </dgm:prSet>
      <dgm:spPr/>
      <dgm:t>
        <a:bodyPr/>
        <a:lstStyle/>
        <a:p>
          <a:endParaRPr lang="en-GB"/>
        </a:p>
      </dgm:t>
    </dgm:pt>
    <dgm:pt modelId="{76A39D34-EFD9-497E-8B98-9C5249D3BD51}" type="pres">
      <dgm:prSet presAssocID="{C5DD58AD-851C-4009-BBC7-35B61F175088}" presName="negativeSpace" presStyleCnt="0"/>
      <dgm:spPr/>
    </dgm:pt>
    <dgm:pt modelId="{1917BC21-2FB4-4F18-92DB-A4D9E4A9483D}" type="pres">
      <dgm:prSet presAssocID="{C5DD58AD-851C-4009-BBC7-35B61F175088}" presName="childText" presStyleLbl="conFgAcc1" presStyleIdx="1" presStyleCnt="3">
        <dgm:presLayoutVars>
          <dgm:bulletEnabled val="1"/>
        </dgm:presLayoutVars>
      </dgm:prSet>
      <dgm:spPr>
        <a:noFill/>
        <a:ln>
          <a:noFill/>
        </a:ln>
      </dgm:spPr>
      <dgm:t>
        <a:bodyPr/>
        <a:lstStyle/>
        <a:p>
          <a:endParaRPr lang="en-GB"/>
        </a:p>
      </dgm:t>
    </dgm:pt>
    <dgm:pt modelId="{20374787-21BC-45EC-B6BC-3CE3F48EF128}" type="pres">
      <dgm:prSet presAssocID="{A923F97D-A8B8-4011-8118-B6392D28499C}" presName="spaceBetweenRectangles" presStyleCnt="0"/>
      <dgm:spPr/>
    </dgm:pt>
    <dgm:pt modelId="{18F32168-4396-4EE4-A170-4ED7D460BC33}" type="pres">
      <dgm:prSet presAssocID="{B5EE6210-9A2C-41A9-9528-A38F880911E2}" presName="parentLin" presStyleCnt="0"/>
      <dgm:spPr/>
    </dgm:pt>
    <dgm:pt modelId="{B63FD999-0C24-4A4A-944C-4752801A852C}" type="pres">
      <dgm:prSet presAssocID="{B5EE6210-9A2C-41A9-9528-A38F880911E2}" presName="parentLeftMargin" presStyleLbl="node1" presStyleIdx="1" presStyleCnt="3"/>
      <dgm:spPr/>
      <dgm:t>
        <a:bodyPr/>
        <a:lstStyle/>
        <a:p>
          <a:endParaRPr lang="en-GB"/>
        </a:p>
      </dgm:t>
    </dgm:pt>
    <dgm:pt modelId="{997DBAAE-F9C4-4554-8DE4-7E92B26B45E3}" type="pres">
      <dgm:prSet presAssocID="{B5EE6210-9A2C-41A9-9528-A38F880911E2}" presName="parentText" presStyleLbl="node1" presStyleIdx="2" presStyleCnt="3" custScaleX="107296" custScaleY="105363" custLinFactNeighborX="7626" custLinFactNeighborY="-77445">
        <dgm:presLayoutVars>
          <dgm:chMax val="0"/>
          <dgm:bulletEnabled val="1"/>
        </dgm:presLayoutVars>
      </dgm:prSet>
      <dgm:spPr/>
      <dgm:t>
        <a:bodyPr/>
        <a:lstStyle/>
        <a:p>
          <a:endParaRPr lang="en-GB"/>
        </a:p>
      </dgm:t>
    </dgm:pt>
    <dgm:pt modelId="{F69D5239-A5E8-40AC-AF28-CE0FD7E90726}" type="pres">
      <dgm:prSet presAssocID="{B5EE6210-9A2C-41A9-9528-A38F880911E2}" presName="negativeSpace" presStyleCnt="0"/>
      <dgm:spPr/>
    </dgm:pt>
    <dgm:pt modelId="{D9EF75CF-4949-47C9-BC70-B979BB68F75F}" type="pres">
      <dgm:prSet presAssocID="{B5EE6210-9A2C-41A9-9528-A38F880911E2}" presName="childText" presStyleLbl="conFgAcc1" presStyleIdx="2" presStyleCnt="3" custLinFactY="470110" custLinFactNeighborY="500000">
        <dgm:presLayoutVars>
          <dgm:bulletEnabled val="1"/>
        </dgm:presLayoutVars>
      </dgm:prSet>
      <dgm:spPr>
        <a:noFill/>
        <a:ln>
          <a:noFill/>
        </a:ln>
      </dgm:spPr>
      <dgm:t>
        <a:bodyPr/>
        <a:lstStyle/>
        <a:p>
          <a:endParaRPr lang="en-GB"/>
        </a:p>
      </dgm:t>
    </dgm:pt>
  </dgm:ptLst>
  <dgm:cxnLst>
    <dgm:cxn modelId="{2D58B31A-886B-4ED4-A78F-8DC61A72EEF4}" type="presOf" srcId="{206053B8-FC94-41A2-A0E5-2CC172ADEDD5}" destId="{E3213A69-6F63-42F8-A739-9CC73695FAA7}" srcOrd="0" destOrd="0" presId="urn:microsoft.com/office/officeart/2005/8/layout/list1"/>
    <dgm:cxn modelId="{05E9BF3A-C47B-41F5-BF9A-C578DC1A615B}" type="presOf" srcId="{206053B8-FC94-41A2-A0E5-2CC172ADEDD5}" destId="{F7636AAB-B697-468A-B50C-16A3A92B9D6E}" srcOrd="1" destOrd="0" presId="urn:microsoft.com/office/officeart/2005/8/layout/list1"/>
    <dgm:cxn modelId="{0CB8BEE3-9DAA-4C74-B281-CFDD2C93F5EE}" type="presOf" srcId="{B5EE6210-9A2C-41A9-9528-A38F880911E2}" destId="{997DBAAE-F9C4-4554-8DE4-7E92B26B45E3}" srcOrd="1" destOrd="0" presId="urn:microsoft.com/office/officeart/2005/8/layout/list1"/>
    <dgm:cxn modelId="{AC772CE9-1C67-4CA9-B2AA-C2F91251A74A}" type="presOf" srcId="{B5EE6210-9A2C-41A9-9528-A38F880911E2}" destId="{B63FD999-0C24-4A4A-944C-4752801A852C}" srcOrd="0" destOrd="0" presId="urn:microsoft.com/office/officeart/2005/8/layout/list1"/>
    <dgm:cxn modelId="{BD87D90B-5EB2-4A00-9FA9-14D98C2D35FA}" srcId="{B35D09E9-2D32-4C7C-8A58-B1A4F4BDD483}" destId="{C5DD58AD-851C-4009-BBC7-35B61F175088}" srcOrd="1" destOrd="0" parTransId="{82816737-62AB-470F-A261-3DE6387E4C77}" sibTransId="{A923F97D-A8B8-4011-8118-B6392D28499C}"/>
    <dgm:cxn modelId="{3E5F62FB-B20A-49CD-AB98-EE1EC3C91BC7}" type="presOf" srcId="{C5DD58AD-851C-4009-BBC7-35B61F175088}" destId="{F83E5AFA-E854-417F-8B15-12E7242B34AC}" srcOrd="1" destOrd="0" presId="urn:microsoft.com/office/officeart/2005/8/layout/list1"/>
    <dgm:cxn modelId="{C1DABC55-AF09-410E-850B-2A7487F4E57E}" srcId="{B35D09E9-2D32-4C7C-8A58-B1A4F4BDD483}" destId="{206053B8-FC94-41A2-A0E5-2CC172ADEDD5}" srcOrd="0" destOrd="0" parTransId="{BFCD0454-1D28-4D55-B939-C0ACECAC5410}" sibTransId="{82DBAD13-39BB-4A58-926A-4EB2BAFBCD08}"/>
    <dgm:cxn modelId="{47446231-4EF5-4793-8CE1-5AE1154B2C1C}" type="presOf" srcId="{C5DD58AD-851C-4009-BBC7-35B61F175088}" destId="{4CC52725-8A70-42BC-8DDD-FBD1D8F8280D}" srcOrd="0" destOrd="0" presId="urn:microsoft.com/office/officeart/2005/8/layout/list1"/>
    <dgm:cxn modelId="{40DEC257-5CAF-4DBC-8283-6F56FFBD41DE}" srcId="{B35D09E9-2D32-4C7C-8A58-B1A4F4BDD483}" destId="{B5EE6210-9A2C-41A9-9528-A38F880911E2}" srcOrd="2" destOrd="0" parTransId="{FDA19CA1-DA22-4F5F-B05D-B8F495CF0B08}" sibTransId="{225AD23A-D976-4EF2-8AE0-B84302A2275E}"/>
    <dgm:cxn modelId="{BFC14EDB-4525-47C8-BF08-B794D42E2469}" type="presOf" srcId="{B35D09E9-2D32-4C7C-8A58-B1A4F4BDD483}" destId="{9B1842FE-9D73-4E0D-91F7-6479F793983F}" srcOrd="0" destOrd="0" presId="urn:microsoft.com/office/officeart/2005/8/layout/list1"/>
    <dgm:cxn modelId="{87A3FE59-BF2E-4354-8733-0F039FB6ADF9}" type="presParOf" srcId="{9B1842FE-9D73-4E0D-91F7-6479F793983F}" destId="{A754E7FB-8084-496B-882E-7850E5436533}" srcOrd="0" destOrd="0" presId="urn:microsoft.com/office/officeart/2005/8/layout/list1"/>
    <dgm:cxn modelId="{3804350A-D7E3-4443-B8DB-0BAC904B6E13}" type="presParOf" srcId="{A754E7FB-8084-496B-882E-7850E5436533}" destId="{E3213A69-6F63-42F8-A739-9CC73695FAA7}" srcOrd="0" destOrd="0" presId="urn:microsoft.com/office/officeart/2005/8/layout/list1"/>
    <dgm:cxn modelId="{6C51C682-F87F-4C7E-B70C-792FEE679536}" type="presParOf" srcId="{A754E7FB-8084-496B-882E-7850E5436533}" destId="{F7636AAB-B697-468A-B50C-16A3A92B9D6E}" srcOrd="1" destOrd="0" presId="urn:microsoft.com/office/officeart/2005/8/layout/list1"/>
    <dgm:cxn modelId="{66B3ED56-DB77-4A34-B711-2BDF57C27E7D}" type="presParOf" srcId="{9B1842FE-9D73-4E0D-91F7-6479F793983F}" destId="{032B2420-CF5D-4C81-9355-56C5B51388E6}" srcOrd="1" destOrd="0" presId="urn:microsoft.com/office/officeart/2005/8/layout/list1"/>
    <dgm:cxn modelId="{25948629-F4B3-4999-8C68-DD5230C06952}" type="presParOf" srcId="{9B1842FE-9D73-4E0D-91F7-6479F793983F}" destId="{64D88729-269B-4B97-AC9D-D6F2E4CEE42E}" srcOrd="2" destOrd="0" presId="urn:microsoft.com/office/officeart/2005/8/layout/list1"/>
    <dgm:cxn modelId="{DB27A42E-F9D2-4133-BE18-2631D582CA22}" type="presParOf" srcId="{9B1842FE-9D73-4E0D-91F7-6479F793983F}" destId="{847DD9C3-77FE-4994-964E-56F8E05DC7E1}" srcOrd="3" destOrd="0" presId="urn:microsoft.com/office/officeart/2005/8/layout/list1"/>
    <dgm:cxn modelId="{93D8EC38-1036-430F-B143-D506BC17143E}" type="presParOf" srcId="{9B1842FE-9D73-4E0D-91F7-6479F793983F}" destId="{89C4EB6E-E111-4243-96CB-A7AB650210A8}" srcOrd="4" destOrd="0" presId="urn:microsoft.com/office/officeart/2005/8/layout/list1"/>
    <dgm:cxn modelId="{DDFBCB31-3013-4B3C-A9D6-78A531B7FD10}" type="presParOf" srcId="{89C4EB6E-E111-4243-96CB-A7AB650210A8}" destId="{4CC52725-8A70-42BC-8DDD-FBD1D8F8280D}" srcOrd="0" destOrd="0" presId="urn:microsoft.com/office/officeart/2005/8/layout/list1"/>
    <dgm:cxn modelId="{A08863F3-1488-4DE7-AC49-696861E1AE6C}" type="presParOf" srcId="{89C4EB6E-E111-4243-96CB-A7AB650210A8}" destId="{F83E5AFA-E854-417F-8B15-12E7242B34AC}" srcOrd="1" destOrd="0" presId="urn:microsoft.com/office/officeart/2005/8/layout/list1"/>
    <dgm:cxn modelId="{BD1C445F-C76E-424D-BEEB-16B47B409BD8}" type="presParOf" srcId="{9B1842FE-9D73-4E0D-91F7-6479F793983F}" destId="{76A39D34-EFD9-497E-8B98-9C5249D3BD51}" srcOrd="5" destOrd="0" presId="urn:microsoft.com/office/officeart/2005/8/layout/list1"/>
    <dgm:cxn modelId="{1DB13EBD-CE21-46D3-9C31-B644B0F7EA59}" type="presParOf" srcId="{9B1842FE-9D73-4E0D-91F7-6479F793983F}" destId="{1917BC21-2FB4-4F18-92DB-A4D9E4A9483D}" srcOrd="6" destOrd="0" presId="urn:microsoft.com/office/officeart/2005/8/layout/list1"/>
    <dgm:cxn modelId="{95719E23-F63B-49F1-A244-37ED7987D7FB}" type="presParOf" srcId="{9B1842FE-9D73-4E0D-91F7-6479F793983F}" destId="{20374787-21BC-45EC-B6BC-3CE3F48EF128}" srcOrd="7" destOrd="0" presId="urn:microsoft.com/office/officeart/2005/8/layout/list1"/>
    <dgm:cxn modelId="{DD7196F3-A179-4C20-ACA3-CB98AA8CAD64}" type="presParOf" srcId="{9B1842FE-9D73-4E0D-91F7-6479F793983F}" destId="{18F32168-4396-4EE4-A170-4ED7D460BC33}" srcOrd="8" destOrd="0" presId="urn:microsoft.com/office/officeart/2005/8/layout/list1"/>
    <dgm:cxn modelId="{C9220EB5-8513-46F3-855D-A2952544DB67}" type="presParOf" srcId="{18F32168-4396-4EE4-A170-4ED7D460BC33}" destId="{B63FD999-0C24-4A4A-944C-4752801A852C}" srcOrd="0" destOrd="0" presId="urn:microsoft.com/office/officeart/2005/8/layout/list1"/>
    <dgm:cxn modelId="{E4DF0BD8-8746-44CD-B470-CB66B0BC8419}" type="presParOf" srcId="{18F32168-4396-4EE4-A170-4ED7D460BC33}" destId="{997DBAAE-F9C4-4554-8DE4-7E92B26B45E3}" srcOrd="1" destOrd="0" presId="urn:microsoft.com/office/officeart/2005/8/layout/list1"/>
    <dgm:cxn modelId="{69D690F3-518A-4B15-9A19-6498A11F72D8}" type="presParOf" srcId="{9B1842FE-9D73-4E0D-91F7-6479F793983F}" destId="{F69D5239-A5E8-40AC-AF28-CE0FD7E90726}" srcOrd="9" destOrd="0" presId="urn:microsoft.com/office/officeart/2005/8/layout/list1"/>
    <dgm:cxn modelId="{D19ADC30-D0EB-4898-9E06-B9091A4E48D2}" type="presParOf" srcId="{9B1842FE-9D73-4E0D-91F7-6479F793983F}" destId="{D9EF75CF-4949-47C9-BC70-B979BB68F75F}"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D09E9-2D32-4C7C-8A58-B1A4F4BDD4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8891A0E-AEAA-457A-A16E-FE3B2182D6B7}">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dgm:spPr>
      <dgm:t>
        <a:bodyPr/>
        <a:lstStyle/>
        <a:p>
          <a:pPr algn="l" defTabSz="36000"/>
          <a:r>
            <a:rPr lang="fr-BE" sz="1600" b="1" dirty="0" smtClean="0">
              <a:solidFill>
                <a:srgbClr val="F7C943"/>
              </a:solidFill>
              <a:effectLst>
                <a:outerShdw blurRad="38100" dist="38100" dir="2700000" algn="tl">
                  <a:srgbClr val="000000">
                    <a:alpha val="43137"/>
                  </a:srgbClr>
                </a:outerShdw>
              </a:effectLst>
              <a:latin typeface="+mj-lt"/>
            </a:rPr>
            <a:t>1</a:t>
          </a:r>
          <a:r>
            <a:rPr lang="hu-HU" sz="1600" b="1" dirty="0" smtClean="0">
              <a:solidFill>
                <a:srgbClr val="F7C943"/>
              </a:solidFill>
              <a:effectLst>
                <a:outerShdw blurRad="38100" dist="38100" dir="2700000" algn="tl">
                  <a:srgbClr val="000000">
                    <a:alpha val="43137"/>
                  </a:srgbClr>
                </a:outerShdw>
              </a:effectLst>
              <a:latin typeface="+mj-lt"/>
            </a:rPr>
            <a:t>.</a:t>
          </a:r>
          <a:r>
            <a:rPr lang="fr-BE" sz="1600" b="1" dirty="0" smtClean="0">
              <a:solidFill>
                <a:srgbClr val="F7C943"/>
              </a:solidFill>
              <a:effectLst>
                <a:outerShdw blurRad="38100" dist="38100" dir="2700000" algn="tl">
                  <a:srgbClr val="000000">
                    <a:alpha val="43137"/>
                  </a:srgbClr>
                </a:outerShdw>
              </a:effectLst>
              <a:latin typeface="+mj-lt"/>
            </a:rPr>
            <a:t> </a:t>
          </a:r>
          <a:r>
            <a:rPr lang="fr-BE" sz="1600" b="0" dirty="0" smtClean="0">
              <a:solidFill>
                <a:srgbClr val="0F5494"/>
              </a:solidFill>
              <a:latin typeface="+mj-lt"/>
            </a:rPr>
            <a:t/>
          </a:r>
          <a:br>
            <a:rPr lang="fr-BE" sz="1600" b="0" dirty="0" smtClean="0">
              <a:solidFill>
                <a:srgbClr val="0F5494"/>
              </a:solidFill>
              <a:latin typeface="+mj-lt"/>
            </a:rPr>
          </a:br>
          <a:r>
            <a:rPr lang="hu-HU" sz="1600" b="0" dirty="0" smtClean="0">
              <a:solidFill>
                <a:srgbClr val="0F5494"/>
              </a:solidFill>
              <a:latin typeface="+mj-lt"/>
            </a:rPr>
            <a:t>- Ingyenes* Online Nyelvi Támogatás</a:t>
          </a:r>
          <a:br>
            <a:rPr lang="hu-HU" sz="1600" b="0" dirty="0" smtClean="0">
              <a:solidFill>
                <a:srgbClr val="0F5494"/>
              </a:solidFill>
              <a:latin typeface="+mj-lt"/>
            </a:rPr>
          </a:br>
          <a:r>
            <a:rPr lang="hu-HU" sz="1600" b="0" dirty="0" smtClean="0">
              <a:solidFill>
                <a:srgbClr val="0F5494"/>
              </a:solidFill>
              <a:latin typeface="+mj-lt"/>
            </a:rPr>
            <a:t>- </a:t>
          </a:r>
          <a:r>
            <a:rPr lang="es-ES" sz="1600" b="0" dirty="0" smtClean="0">
              <a:solidFill>
                <a:srgbClr val="0F5494"/>
              </a:solidFill>
              <a:latin typeface="+mj-lt"/>
            </a:rPr>
            <a:t>EN, FR, ES, DE, IT, NL</a:t>
          </a:r>
          <a:r>
            <a:rPr lang="hu-HU" sz="1600" b="0" dirty="0" smtClean="0">
              <a:solidFill>
                <a:srgbClr val="0F5494"/>
              </a:solidFill>
              <a:latin typeface="+mj-lt"/>
            </a:rPr>
            <a:t> </a:t>
          </a:r>
          <a:br>
            <a:rPr lang="hu-HU" sz="1600" b="0" dirty="0" smtClean="0">
              <a:solidFill>
                <a:srgbClr val="0F5494"/>
              </a:solidFill>
              <a:latin typeface="+mj-lt"/>
            </a:rPr>
          </a:br>
          <a:r>
            <a:rPr lang="hu-HU" sz="1600" b="0" dirty="0" smtClean="0">
              <a:solidFill>
                <a:srgbClr val="0F5494"/>
              </a:solidFill>
              <a:latin typeface="+mj-lt"/>
            </a:rPr>
            <a:t>- 2015. január 1-től </a:t>
          </a:r>
          <a:r>
            <a:rPr lang="hu-HU" sz="1600" b="1" dirty="0" smtClean="0">
              <a:solidFill>
                <a:srgbClr val="0F5494"/>
              </a:solidFill>
              <a:latin typeface="+mj-lt"/>
            </a:rPr>
            <a:t>kötelező</a:t>
          </a:r>
          <a:endParaRPr lang="en-GB" sz="1600" b="1" dirty="0">
            <a:solidFill>
              <a:srgbClr val="0070C0"/>
            </a:solidFill>
            <a:latin typeface="+mj-lt"/>
          </a:endParaRPr>
        </a:p>
      </dgm:t>
    </dgm:pt>
    <dgm:pt modelId="{AE237BE6-E58B-4579-A56B-784FF2D4CA18}" type="parTrans" cxnId="{0FE12E2F-3704-474F-BC87-DEDFBDD70971}">
      <dgm:prSet/>
      <dgm:spPr/>
      <dgm:t>
        <a:bodyPr/>
        <a:lstStyle/>
        <a:p>
          <a:endParaRPr lang="en-GB"/>
        </a:p>
      </dgm:t>
    </dgm:pt>
    <dgm:pt modelId="{11F8A26D-993B-481A-B10A-12D1EDEDBDE5}" type="sibTrans" cxnId="{0FE12E2F-3704-474F-BC87-DEDFBDD70971}">
      <dgm:prSet/>
      <dgm:spPr/>
      <dgm:t>
        <a:bodyPr/>
        <a:lstStyle/>
        <a:p>
          <a:endParaRPr lang="en-GB"/>
        </a:p>
      </dgm:t>
    </dgm:pt>
    <dgm:pt modelId="{9B1842FE-9D73-4E0D-91F7-6479F793983F}" type="pres">
      <dgm:prSet presAssocID="{B35D09E9-2D32-4C7C-8A58-B1A4F4BDD483}" presName="linear" presStyleCnt="0">
        <dgm:presLayoutVars>
          <dgm:dir/>
          <dgm:animLvl val="lvl"/>
          <dgm:resizeHandles val="exact"/>
        </dgm:presLayoutVars>
      </dgm:prSet>
      <dgm:spPr/>
      <dgm:t>
        <a:bodyPr/>
        <a:lstStyle/>
        <a:p>
          <a:endParaRPr lang="en-GB"/>
        </a:p>
      </dgm:t>
    </dgm:pt>
    <dgm:pt modelId="{3BA16146-B4E0-4A7E-BBDC-158072A6AE89}" type="pres">
      <dgm:prSet presAssocID="{58891A0E-AEAA-457A-A16E-FE3B2182D6B7}" presName="parentLin" presStyleCnt="0"/>
      <dgm:spPr/>
    </dgm:pt>
    <dgm:pt modelId="{1E6F6CC7-24BA-4037-A94E-7B0D947B5E51}" type="pres">
      <dgm:prSet presAssocID="{58891A0E-AEAA-457A-A16E-FE3B2182D6B7}" presName="parentLeftMargin" presStyleLbl="node1" presStyleIdx="0" presStyleCnt="1"/>
      <dgm:spPr/>
      <dgm:t>
        <a:bodyPr/>
        <a:lstStyle/>
        <a:p>
          <a:endParaRPr lang="en-GB"/>
        </a:p>
      </dgm:t>
    </dgm:pt>
    <dgm:pt modelId="{833BC49C-672D-47A4-BBD8-B85E8A1D5714}" type="pres">
      <dgm:prSet presAssocID="{58891A0E-AEAA-457A-A16E-FE3B2182D6B7}" presName="parentText" presStyleLbl="node1" presStyleIdx="0" presStyleCnt="1" custScaleX="164736" custScaleY="233960" custLinFactNeighborX="5080" custLinFactNeighborY="6539">
        <dgm:presLayoutVars>
          <dgm:chMax val="0"/>
          <dgm:bulletEnabled val="1"/>
        </dgm:presLayoutVars>
      </dgm:prSet>
      <dgm:spPr/>
      <dgm:t>
        <a:bodyPr/>
        <a:lstStyle/>
        <a:p>
          <a:endParaRPr lang="en-GB"/>
        </a:p>
      </dgm:t>
    </dgm:pt>
    <dgm:pt modelId="{6911A318-B9D7-47EC-AA03-B8735A46E573}" type="pres">
      <dgm:prSet presAssocID="{58891A0E-AEAA-457A-A16E-FE3B2182D6B7}" presName="negativeSpace" presStyleCnt="0"/>
      <dgm:spPr/>
    </dgm:pt>
    <dgm:pt modelId="{7772B1D7-C3D6-4E77-B53E-6B95B98A3C9E}" type="pres">
      <dgm:prSet presAssocID="{58891A0E-AEAA-457A-A16E-FE3B2182D6B7}" presName="childText" presStyleLbl="conFgAcc1" presStyleIdx="0" presStyleCnt="1">
        <dgm:presLayoutVars>
          <dgm:bulletEnabled val="1"/>
        </dgm:presLayoutVars>
      </dgm:prSet>
      <dgm:spPr>
        <a:noFill/>
        <a:ln>
          <a:noFill/>
        </a:ln>
      </dgm:spPr>
    </dgm:pt>
  </dgm:ptLst>
  <dgm:cxnLst>
    <dgm:cxn modelId="{B3EC6231-C140-4733-84F5-A6AAA47309FE}" type="presOf" srcId="{58891A0E-AEAA-457A-A16E-FE3B2182D6B7}" destId="{1E6F6CC7-24BA-4037-A94E-7B0D947B5E51}" srcOrd="0" destOrd="0" presId="urn:microsoft.com/office/officeart/2005/8/layout/list1"/>
    <dgm:cxn modelId="{0FE12E2F-3704-474F-BC87-DEDFBDD70971}" srcId="{B35D09E9-2D32-4C7C-8A58-B1A4F4BDD483}" destId="{58891A0E-AEAA-457A-A16E-FE3B2182D6B7}" srcOrd="0" destOrd="0" parTransId="{AE237BE6-E58B-4579-A56B-784FF2D4CA18}" sibTransId="{11F8A26D-993B-481A-B10A-12D1EDEDBDE5}"/>
    <dgm:cxn modelId="{AF9BDAAD-0A2D-4FD9-BE47-90A0D952FA30}" type="presOf" srcId="{58891A0E-AEAA-457A-A16E-FE3B2182D6B7}" destId="{833BC49C-672D-47A4-BBD8-B85E8A1D5714}" srcOrd="1" destOrd="0" presId="urn:microsoft.com/office/officeart/2005/8/layout/list1"/>
    <dgm:cxn modelId="{E88EC88B-762D-4B5B-980E-891D2A7EE61F}" type="presOf" srcId="{B35D09E9-2D32-4C7C-8A58-B1A4F4BDD483}" destId="{9B1842FE-9D73-4E0D-91F7-6479F793983F}" srcOrd="0" destOrd="0" presId="urn:microsoft.com/office/officeart/2005/8/layout/list1"/>
    <dgm:cxn modelId="{AD2376DB-7D43-4A89-B62D-919FC213068A}" type="presParOf" srcId="{9B1842FE-9D73-4E0D-91F7-6479F793983F}" destId="{3BA16146-B4E0-4A7E-BBDC-158072A6AE89}" srcOrd="0" destOrd="0" presId="urn:microsoft.com/office/officeart/2005/8/layout/list1"/>
    <dgm:cxn modelId="{A26F7C81-8ED3-4372-9108-DA490AC4846E}" type="presParOf" srcId="{3BA16146-B4E0-4A7E-BBDC-158072A6AE89}" destId="{1E6F6CC7-24BA-4037-A94E-7B0D947B5E51}" srcOrd="0" destOrd="0" presId="urn:microsoft.com/office/officeart/2005/8/layout/list1"/>
    <dgm:cxn modelId="{283DBE46-63BB-4AB1-AC9F-BE33FA22A1EE}" type="presParOf" srcId="{3BA16146-B4E0-4A7E-BBDC-158072A6AE89}" destId="{833BC49C-672D-47A4-BBD8-B85E8A1D5714}" srcOrd="1" destOrd="0" presId="urn:microsoft.com/office/officeart/2005/8/layout/list1"/>
    <dgm:cxn modelId="{63828FFF-276D-42FC-AD75-1AA8C6E26430}" type="presParOf" srcId="{9B1842FE-9D73-4E0D-91F7-6479F793983F}" destId="{6911A318-B9D7-47EC-AA03-B8735A46E573}" srcOrd="1" destOrd="0" presId="urn:microsoft.com/office/officeart/2005/8/layout/list1"/>
    <dgm:cxn modelId="{D65C4344-335C-46AE-968C-EAC41CA1B70B}" type="presParOf" srcId="{9B1842FE-9D73-4E0D-91F7-6479F793983F}" destId="{7772B1D7-C3D6-4E77-B53E-6B95B98A3C9E}"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5D09E9-2D32-4C7C-8A58-B1A4F4BDD4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FADF25E-7859-4E7B-A5D7-554133369D6E}">
      <dgm:prSet phldrT="[Text]" custT="1"/>
      <dgm:spPr>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a:noFill/>
        </a:ln>
      </dgm:spPr>
      <dgm:t>
        <a:bodyPr/>
        <a:lstStyle/>
        <a:p>
          <a:r>
            <a:rPr lang="fr-BE" sz="1600" b="1" dirty="0" smtClean="0">
              <a:solidFill>
                <a:srgbClr val="F7C943"/>
              </a:solidFill>
              <a:effectLst>
                <a:outerShdw blurRad="38100" dist="38100" dir="2700000" algn="tl">
                  <a:srgbClr val="000000">
                    <a:alpha val="43137"/>
                  </a:srgbClr>
                </a:outerShdw>
              </a:effectLst>
              <a:latin typeface="+mj-lt"/>
            </a:rPr>
            <a:t>2</a:t>
          </a:r>
          <a:r>
            <a:rPr lang="hu-HU" sz="1600" b="1" dirty="0" smtClean="0">
              <a:solidFill>
                <a:srgbClr val="F7C943"/>
              </a:solidFill>
              <a:effectLst>
                <a:outerShdw blurRad="38100" dist="38100" dir="2700000" algn="tl">
                  <a:srgbClr val="000000">
                    <a:alpha val="43137"/>
                  </a:srgbClr>
                </a:outerShdw>
              </a:effectLst>
              <a:latin typeface="+mj-lt"/>
            </a:rPr>
            <a:t>.</a:t>
          </a:r>
          <a:r>
            <a:rPr lang="fr-BE" sz="1600" b="1" dirty="0" smtClean="0">
              <a:solidFill>
                <a:srgbClr val="F7C943"/>
              </a:solidFill>
              <a:effectLst>
                <a:outerShdw blurRad="38100" dist="38100" dir="2700000" algn="tl">
                  <a:srgbClr val="000000">
                    <a:alpha val="43137"/>
                  </a:srgbClr>
                </a:outerShdw>
              </a:effectLst>
              <a:latin typeface="+mj-lt"/>
            </a:rPr>
            <a:t> </a:t>
          </a:r>
          <a:r>
            <a:rPr lang="fr-BE" sz="1600" b="0" dirty="0" smtClean="0">
              <a:solidFill>
                <a:srgbClr val="0F5494"/>
              </a:solidFill>
              <a:latin typeface="+mj-lt"/>
            </a:rPr>
            <a:t/>
          </a:r>
          <a:br>
            <a:rPr lang="fr-BE" sz="1600" b="0" dirty="0" smtClean="0">
              <a:solidFill>
                <a:srgbClr val="0F5494"/>
              </a:solidFill>
              <a:latin typeface="+mj-lt"/>
            </a:rPr>
          </a:br>
          <a:r>
            <a:rPr lang="hu-HU" sz="1600" b="0" dirty="0" smtClean="0">
              <a:solidFill>
                <a:srgbClr val="0F5494"/>
              </a:solidFill>
              <a:latin typeface="+mj-lt"/>
            </a:rPr>
            <a:t>Megnövelt szervezési költség (</a:t>
          </a:r>
          <a:r>
            <a:rPr lang="hu-HU" sz="1600" b="0" dirty="0" err="1" smtClean="0">
              <a:solidFill>
                <a:srgbClr val="0F5494"/>
              </a:solidFill>
              <a:latin typeface="+mj-lt"/>
            </a:rPr>
            <a:t>OS</a:t>
          </a:r>
          <a:r>
            <a:rPr lang="hu-HU" sz="1600" b="0" dirty="0" smtClean="0">
              <a:solidFill>
                <a:srgbClr val="0F5494"/>
              </a:solidFill>
              <a:latin typeface="+mj-lt"/>
            </a:rPr>
            <a:t>) a felsőoktatási intézményeknek</a:t>
          </a:r>
        </a:p>
        <a:p>
          <a:r>
            <a:rPr lang="hu-HU" sz="1600" b="0" dirty="0" smtClean="0">
              <a:solidFill>
                <a:srgbClr val="0F5494"/>
              </a:solidFill>
              <a:latin typeface="+mj-lt"/>
            </a:rPr>
            <a:t>pl. nyelvtanfolyamok szervezésére</a:t>
          </a:r>
          <a:endParaRPr lang="en-GB" sz="1600" dirty="0">
            <a:solidFill>
              <a:srgbClr val="0070C0"/>
            </a:solidFill>
            <a:latin typeface="+mj-lt"/>
          </a:endParaRPr>
        </a:p>
      </dgm:t>
    </dgm:pt>
    <dgm:pt modelId="{299EDE1F-0DAC-4691-BF01-63D9EAB1B753}" type="parTrans" cxnId="{8EEAFD6B-0E0E-421F-ACE0-B80B65647330}">
      <dgm:prSet/>
      <dgm:spPr/>
      <dgm:t>
        <a:bodyPr/>
        <a:lstStyle/>
        <a:p>
          <a:endParaRPr lang="en-GB"/>
        </a:p>
      </dgm:t>
    </dgm:pt>
    <dgm:pt modelId="{EC984B67-BD36-4D2B-98C2-E35921DA606B}" type="sibTrans" cxnId="{8EEAFD6B-0E0E-421F-ACE0-B80B65647330}">
      <dgm:prSet/>
      <dgm:spPr/>
      <dgm:t>
        <a:bodyPr/>
        <a:lstStyle/>
        <a:p>
          <a:endParaRPr lang="en-GB"/>
        </a:p>
      </dgm:t>
    </dgm:pt>
    <dgm:pt modelId="{9B1842FE-9D73-4E0D-91F7-6479F793983F}" type="pres">
      <dgm:prSet presAssocID="{B35D09E9-2D32-4C7C-8A58-B1A4F4BDD483}" presName="linear" presStyleCnt="0">
        <dgm:presLayoutVars>
          <dgm:dir/>
          <dgm:animLvl val="lvl"/>
          <dgm:resizeHandles val="exact"/>
        </dgm:presLayoutVars>
      </dgm:prSet>
      <dgm:spPr/>
      <dgm:t>
        <a:bodyPr/>
        <a:lstStyle/>
        <a:p>
          <a:endParaRPr lang="en-GB"/>
        </a:p>
      </dgm:t>
    </dgm:pt>
    <dgm:pt modelId="{ED0BE56A-8C18-4EEE-A970-704F2419CFF5}" type="pres">
      <dgm:prSet presAssocID="{0FADF25E-7859-4E7B-A5D7-554133369D6E}" presName="parentLin" presStyleCnt="0"/>
      <dgm:spPr/>
    </dgm:pt>
    <dgm:pt modelId="{E09DD78C-7737-4B67-BFED-C32F047ADE44}" type="pres">
      <dgm:prSet presAssocID="{0FADF25E-7859-4E7B-A5D7-554133369D6E}" presName="parentLeftMargin" presStyleLbl="node1" presStyleIdx="0" presStyleCnt="1"/>
      <dgm:spPr/>
      <dgm:t>
        <a:bodyPr/>
        <a:lstStyle/>
        <a:p>
          <a:endParaRPr lang="en-GB"/>
        </a:p>
      </dgm:t>
    </dgm:pt>
    <dgm:pt modelId="{BB6973FB-1DC0-4BCF-B136-14291DF22125}" type="pres">
      <dgm:prSet presAssocID="{0FADF25E-7859-4E7B-A5D7-554133369D6E}" presName="parentText" presStyleLbl="node1" presStyleIdx="0" presStyleCnt="1" custScaleX="106788" custScaleY="136661" custLinFactX="8412" custLinFactNeighborX="100000">
        <dgm:presLayoutVars>
          <dgm:chMax val="0"/>
          <dgm:bulletEnabled val="1"/>
        </dgm:presLayoutVars>
      </dgm:prSet>
      <dgm:spPr/>
      <dgm:t>
        <a:bodyPr/>
        <a:lstStyle/>
        <a:p>
          <a:endParaRPr lang="en-GB"/>
        </a:p>
      </dgm:t>
    </dgm:pt>
    <dgm:pt modelId="{0D4991CB-BEB9-49B4-BADA-593A92A67AEB}" type="pres">
      <dgm:prSet presAssocID="{0FADF25E-7859-4E7B-A5D7-554133369D6E}" presName="negativeSpace" presStyleCnt="0"/>
      <dgm:spPr/>
    </dgm:pt>
    <dgm:pt modelId="{19A5A7D9-51C6-48AD-B79F-9BE5F3E23728}" type="pres">
      <dgm:prSet presAssocID="{0FADF25E-7859-4E7B-A5D7-554133369D6E}" presName="childText" presStyleLbl="conFgAcc1" presStyleIdx="0" presStyleCnt="1">
        <dgm:presLayoutVars>
          <dgm:bulletEnabled val="1"/>
        </dgm:presLayoutVars>
      </dgm:prSet>
      <dgm:spPr>
        <a:noFill/>
        <a:ln>
          <a:noFill/>
        </a:ln>
      </dgm:spPr>
      <dgm:t>
        <a:bodyPr/>
        <a:lstStyle/>
        <a:p>
          <a:endParaRPr lang="en-GB"/>
        </a:p>
      </dgm:t>
    </dgm:pt>
  </dgm:ptLst>
  <dgm:cxnLst>
    <dgm:cxn modelId="{8EEAFD6B-0E0E-421F-ACE0-B80B65647330}" srcId="{B35D09E9-2D32-4C7C-8A58-B1A4F4BDD483}" destId="{0FADF25E-7859-4E7B-A5D7-554133369D6E}" srcOrd="0" destOrd="0" parTransId="{299EDE1F-0DAC-4691-BF01-63D9EAB1B753}" sibTransId="{EC984B67-BD36-4D2B-98C2-E35921DA606B}"/>
    <dgm:cxn modelId="{B70485F3-102B-46C4-A6CE-E244A2B8AA89}" type="presOf" srcId="{0FADF25E-7859-4E7B-A5D7-554133369D6E}" destId="{E09DD78C-7737-4B67-BFED-C32F047ADE44}" srcOrd="0" destOrd="0" presId="urn:microsoft.com/office/officeart/2005/8/layout/list1"/>
    <dgm:cxn modelId="{7044D2B5-FF7F-442F-80BE-3C67F6026A2C}" type="presOf" srcId="{B35D09E9-2D32-4C7C-8A58-B1A4F4BDD483}" destId="{9B1842FE-9D73-4E0D-91F7-6479F793983F}" srcOrd="0" destOrd="0" presId="urn:microsoft.com/office/officeart/2005/8/layout/list1"/>
    <dgm:cxn modelId="{77D9DD87-F31F-4914-BF9C-16FF5DABB96D}" type="presOf" srcId="{0FADF25E-7859-4E7B-A5D7-554133369D6E}" destId="{BB6973FB-1DC0-4BCF-B136-14291DF22125}" srcOrd="1" destOrd="0" presId="urn:microsoft.com/office/officeart/2005/8/layout/list1"/>
    <dgm:cxn modelId="{6383C5F2-98AF-4B8F-83EC-A86C4B9E4BDF}" type="presParOf" srcId="{9B1842FE-9D73-4E0D-91F7-6479F793983F}" destId="{ED0BE56A-8C18-4EEE-A970-704F2419CFF5}" srcOrd="0" destOrd="0" presId="urn:microsoft.com/office/officeart/2005/8/layout/list1"/>
    <dgm:cxn modelId="{508ED97F-505A-47A3-873E-94B7E633F8FA}" type="presParOf" srcId="{ED0BE56A-8C18-4EEE-A970-704F2419CFF5}" destId="{E09DD78C-7737-4B67-BFED-C32F047ADE44}" srcOrd="0" destOrd="0" presId="urn:microsoft.com/office/officeart/2005/8/layout/list1"/>
    <dgm:cxn modelId="{A8C81E0A-A2E9-49C1-94AB-52FC7DBDE2E9}" type="presParOf" srcId="{ED0BE56A-8C18-4EEE-A970-704F2419CFF5}" destId="{BB6973FB-1DC0-4BCF-B136-14291DF22125}" srcOrd="1" destOrd="0" presId="urn:microsoft.com/office/officeart/2005/8/layout/list1"/>
    <dgm:cxn modelId="{B09F961E-C1C8-4283-8CE5-5DC40D9AE76E}" type="presParOf" srcId="{9B1842FE-9D73-4E0D-91F7-6479F793983F}" destId="{0D4991CB-BEB9-49B4-BADA-593A92A67AEB}" srcOrd="1" destOrd="0" presId="urn:microsoft.com/office/officeart/2005/8/layout/list1"/>
    <dgm:cxn modelId="{981E5308-48F8-4681-92F9-CE24083873BD}" type="presParOf" srcId="{9B1842FE-9D73-4E0D-91F7-6479F793983F}" destId="{19A5A7D9-51C6-48AD-B79F-9BE5F3E23728}" srcOrd="2"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A3130-8DAE-4E5F-8E3B-B7D33BBF6D1B}" type="doc">
      <dgm:prSet loTypeId="urn:microsoft.com/office/officeart/2005/8/layout/orgChart1" loCatId="hierarchy" qsTypeId="urn:microsoft.com/office/officeart/2005/8/quickstyle/simple3" qsCatId="simple" csTypeId="urn:microsoft.com/office/officeart/2005/8/colors/accent2_2" csCatId="accent2" phldr="1"/>
      <dgm:spPr/>
    </dgm:pt>
    <dgm:pt modelId="{B016C203-0223-4FDB-B059-1154D14C15FC}">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en-GB" sz="900" b="0" noProof="0" dirty="0" smtClean="0">
              <a:latin typeface="Arial" panose="020B0604020202020204" pitchFamily="34" charset="0"/>
              <a:cs typeface="Arial" panose="020B0604020202020204" pitchFamily="34" charset="0"/>
            </a:rPr>
            <a:t>Yes, the main language of instruction/work is one of these: EN, ES, FR, DE, IT, NL</a:t>
          </a:r>
          <a:endParaRPr kumimoji="0" lang="en-GB" altLang="en-US" sz="900" b="0" i="0" u="none" strike="noStrike" cap="none" normalizeH="0" baseline="0" noProof="0" dirty="0" smtClean="0">
            <a:ln/>
            <a:effectLst/>
            <a:latin typeface="Arial" panose="020B0604020202020204" pitchFamily="34" charset="0"/>
            <a:cs typeface="Arial" panose="020B0604020202020204" pitchFamily="34" charset="0"/>
          </a:endParaRPr>
        </a:p>
      </dgm:t>
    </dgm:pt>
    <dgm:pt modelId="{7FEA33C9-6D57-486C-B0FF-E1813D6C508D}" type="parTrans" cxnId="{6EB04E47-3D39-4573-94FA-22FF9961A6E3}">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5313EEB8-82BB-4B9F-8967-44839FED27B6}" type="sibTrans" cxnId="{6EB04E47-3D39-4573-94FA-22FF9961A6E3}">
      <dgm:prSet/>
      <dgm:spPr/>
      <dgm:t>
        <a:bodyPr/>
        <a:lstStyle/>
        <a:p>
          <a:endParaRPr lang="en-GB"/>
        </a:p>
      </dgm:t>
    </dgm:pt>
    <dgm:pt modelId="{F3D2A5EF-F85F-4C65-A767-08477D262A56}">
      <dgm:prSet custT="1"/>
      <dgm:spPr>
        <a:solidFill>
          <a:srgbClr val="FFC000"/>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1" i="0" u="none" strike="noStrike" cap="none" normalizeH="0" baseline="0" dirty="0" smtClean="0">
              <a:ln/>
              <a:effectLst/>
              <a:latin typeface="Arial" panose="020B0604020202020204" pitchFamily="34" charset="0"/>
              <a:cs typeface="Arial" panose="020B0604020202020204" pitchFamily="34" charset="0"/>
            </a:rPr>
            <a:t>Both the student and the sending HEI automatically receive results</a:t>
          </a:r>
          <a:endParaRPr kumimoji="0" lang="en-US" altLang="en-US" sz="900" b="1" i="0" u="none" strike="noStrike" cap="none" normalizeH="0" baseline="0" dirty="0" smtClean="0">
            <a:ln/>
            <a:effectLst/>
            <a:latin typeface="Arial" panose="020B0604020202020204" pitchFamily="34" charset="0"/>
            <a:cs typeface="Arial" panose="020B0604020202020204" pitchFamily="34" charset="0"/>
          </a:endParaRPr>
        </a:p>
      </dgm:t>
    </dgm:pt>
    <dgm:pt modelId="{9FFA01E4-9384-43B5-971B-6EB80B91830F}" type="parTrans" cxnId="{70299D4F-31C7-4F3A-ACED-591C545D0612}">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F897F8C0-03C1-4A8C-9285-8C128A9D63A9}" type="sibTrans" cxnId="{70299D4F-31C7-4F3A-ACED-591C545D0612}">
      <dgm:prSet/>
      <dgm:spPr/>
      <dgm:t>
        <a:bodyPr/>
        <a:lstStyle/>
        <a:p>
          <a:endParaRPr lang="en-GB"/>
        </a:p>
      </dgm:t>
    </dgm:pt>
    <dgm:pt modelId="{20FA2F78-84A7-4916-9B89-36DC854FE96F}">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No, the main language of instruction/work is not EN, ES, FR, DE, IT, NL</a:t>
          </a:r>
        </a:p>
      </dgm:t>
    </dgm:pt>
    <dgm:pt modelId="{27F93D08-DD49-41E9-997C-88DCCADEB2F5}" type="parTrans" cxnId="{75B8592E-71EB-46C9-BBA2-F9F006CE3D81}">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F0AACEA8-6DAB-43B4-8868-1AA11B016542}" type="sibTrans" cxnId="{75B8592E-71EB-46C9-BBA2-F9F006CE3D81}">
      <dgm:prSet/>
      <dgm:spPr/>
      <dgm:t>
        <a:bodyPr/>
        <a:lstStyle/>
        <a:p>
          <a:endParaRPr lang="en-GB"/>
        </a:p>
      </dgm:t>
    </dgm:pt>
    <dgm:pt modelId="{83770F1B-3E0F-45F1-BB83-9E98CFE15F46}">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en-GB" sz="900" b="0" dirty="0" smtClean="0">
              <a:latin typeface="Arial" panose="020B0604020202020204" pitchFamily="34" charset="0"/>
              <a:cs typeface="Arial" panose="020B0604020202020204" pitchFamily="34" charset="0"/>
            </a:rPr>
            <a:t>Is the recommended level reached? </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59ECE243-40B9-4272-A0B9-57C9574CAD9C}" type="parTrans" cxnId="{C91B5486-AFE8-4007-8D5E-72D1FDE0D8C4}">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2B41950B-1599-423B-A909-701472884D2F}" type="sibTrans" cxnId="{C91B5486-AFE8-4007-8D5E-72D1FDE0D8C4}">
      <dgm:prSet/>
      <dgm:spPr/>
      <dgm:t>
        <a:bodyPr/>
        <a:lstStyle/>
        <a:p>
          <a:endParaRPr lang="en-GB"/>
        </a:p>
      </dgm:t>
    </dgm:pt>
    <dgm:pt modelId="{941CB7B4-4E53-40F6-9617-C6E0072084B4}">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Linguistic support may be offered (e.g. financed via OS)</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936C6B25-8E16-43DB-9896-874EBE8CEA0B}" type="parTrans" cxnId="{B7951FD3-AE02-41A5-A6E3-97DBCE84A472}">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31C172F9-3A1E-46D8-8F07-CEFEC68CF8C5}" type="sibTrans" cxnId="{B7951FD3-AE02-41A5-A6E3-97DBCE84A472}">
      <dgm:prSet/>
      <dgm:spPr/>
      <dgm:t>
        <a:bodyPr/>
        <a:lstStyle/>
        <a:p>
          <a:endParaRPr lang="en-GB"/>
        </a:p>
      </dgm:t>
    </dgm:pt>
    <dgm:pt modelId="{E590D849-19FF-42A2-8872-093A22A606E6}">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en-GB" sz="900" b="0" dirty="0" smtClean="0">
              <a:latin typeface="Arial" panose="020B0604020202020204" pitchFamily="34" charset="0"/>
              <a:cs typeface="Arial" panose="020B0604020202020204" pitchFamily="34" charset="0"/>
            </a:rPr>
            <a:t>Is the recommended level reached? </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6AB10897-ABFA-4D11-8A1B-8427ACDCD907}" type="parTrans" cxnId="{37272D61-C0AB-4575-AD75-1B72C175C0FB}">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261806DF-3E39-4AC4-87A0-C94A117245C6}" type="sibTrans" cxnId="{37272D61-C0AB-4575-AD75-1B72C175C0FB}">
      <dgm:prSet/>
      <dgm:spPr/>
      <dgm:t>
        <a:bodyPr/>
        <a:lstStyle/>
        <a:p>
          <a:endParaRPr lang="en-GB"/>
        </a:p>
      </dgm:t>
    </dgm:pt>
    <dgm:pt modelId="{B0C0F3C7-AD9B-4C3E-9DDF-C892F0F2F496}">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YES</a:t>
          </a:r>
        </a:p>
      </dgm:t>
    </dgm:pt>
    <dgm:pt modelId="{A1E46659-26A7-453C-8F86-FB4C4FA706D4}" type="parTrans" cxnId="{5435D21A-893F-46BA-995F-56E9ED13FFDF}">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B73CAD96-8FB9-45EC-8373-4F0891BF2A09}" type="sibTrans" cxnId="{5435D21A-893F-46BA-995F-56E9ED13FFDF}">
      <dgm:prSet/>
      <dgm:spPr/>
      <dgm:t>
        <a:bodyPr/>
        <a:lstStyle/>
        <a:p>
          <a:endParaRPr lang="en-GB"/>
        </a:p>
      </dgm:t>
    </dgm:pt>
    <dgm:pt modelId="{873CB8A2-3FD3-454A-BAC2-F8EF343CBBFE}">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NO</a:t>
          </a:r>
        </a:p>
      </dgm:t>
    </dgm:pt>
    <dgm:pt modelId="{BD8895A6-6C2B-4FF3-B4A2-960CBFA02615}" type="parTrans" cxnId="{1004A9BA-F46A-42BD-B15E-72F037C1D14C}">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44F6BA1D-FCF3-4A9B-BD09-E3FBDAE6E8AE}" type="sibTrans" cxnId="{1004A9BA-F46A-42BD-B15E-72F037C1D14C}">
      <dgm:prSet/>
      <dgm:spPr/>
      <dgm:t>
        <a:bodyPr/>
        <a:lstStyle/>
        <a:p>
          <a:endParaRPr lang="en-GB"/>
        </a:p>
      </dgm:t>
    </dgm:pt>
    <dgm:pt modelId="{9C00AB71-528D-4D8F-ABCA-65B49604FBE6}">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en-GB" sz="900" b="0" dirty="0" smtClean="0">
              <a:latin typeface="Arial" panose="020B0604020202020204" pitchFamily="34" charset="0"/>
              <a:cs typeface="Arial" panose="020B0604020202020204" pitchFamily="34" charset="0"/>
            </a:rPr>
            <a:t>Compulsory OLS assessment at the end of mobility</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932FF556-447F-441D-B387-4E37040A3C3A}" type="parTrans" cxnId="{C19B6811-690C-4B4B-A867-453BC3A4510A}">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C44614D0-DA01-4E45-ABF2-69654E741FB4}" type="sibTrans" cxnId="{C19B6811-690C-4B4B-A867-453BC3A4510A}">
      <dgm:prSet/>
      <dgm:spPr/>
      <dgm:t>
        <a:bodyPr/>
        <a:lstStyle/>
        <a:p>
          <a:endParaRPr lang="en-GB"/>
        </a:p>
      </dgm:t>
    </dgm:pt>
    <dgm:pt modelId="{812CE57F-9C58-4004-BD91-3178D8055BBF}">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lang="en-GB" sz="900" b="0" dirty="0" smtClean="0">
              <a:latin typeface="Arial" panose="020B0604020202020204" pitchFamily="34" charset="0"/>
              <a:cs typeface="Arial" panose="020B0604020202020204" pitchFamily="34" charset="0"/>
            </a:rPr>
            <a:t>Student and HEI record language level to be achieved by the start of the mobility in the learning agreement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951507D7-99D8-4DF0-BA3B-F3275C5075BF}" type="parTrans" cxnId="{7FF0DAE6-C2C9-4930-A164-9288BB98C5CA}">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DF2FAAC7-6405-4559-9C97-D2B5E1BCBE10}" type="sibTrans" cxnId="{7FF0DAE6-C2C9-4930-A164-9288BB98C5CA}">
      <dgm:prSet/>
      <dgm:spPr/>
      <dgm:t>
        <a:bodyPr/>
        <a:lstStyle/>
        <a:p>
          <a:endParaRPr lang="en-GB"/>
        </a:p>
      </dgm:t>
    </dgm:pt>
    <dgm:pt modelId="{EFA26CAC-16E6-445F-A58C-9ADE5792040C}">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An OLS language course may be offered (if enough licenses)</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0DBDE36B-F8C2-48A5-A9E2-7BCFCD58D64D}" type="parTrans" cxnId="{2EADD256-6D12-48B1-A935-B7E984F9CF24}">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8CB749E9-A4DB-4535-84D8-241468A4A895}" type="sibTrans" cxnId="{2EADD256-6D12-48B1-A935-B7E984F9CF24}">
      <dgm:prSet/>
      <dgm:spPr/>
      <dgm:t>
        <a:bodyPr/>
        <a:lstStyle/>
        <a:p>
          <a:endParaRPr lang="en-GB"/>
        </a:p>
      </dgm:t>
    </dgm:pt>
    <dgm:pt modelId="{B3723569-DCE2-4C73-8590-5E7BE3A81D24}">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Other forms of support may be offered (e.g. financed via OS) </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6176C331-CD57-49A2-85CB-1339A2AC5783}" type="parTrans" cxnId="{B325C753-8E34-4AEF-B3A2-17A410671FE0}">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CFDB256D-FC12-43B4-9318-54F695FBBAF1}" type="sibTrans" cxnId="{B325C753-8E34-4AEF-B3A2-17A410671FE0}">
      <dgm:prSet/>
      <dgm:spPr/>
      <dgm:t>
        <a:bodyPr/>
        <a:lstStyle/>
        <a:p>
          <a:endParaRPr lang="en-GB"/>
        </a:p>
      </dgm:t>
    </dgm:pt>
    <dgm:pt modelId="{3662ACE8-A13A-40A3-BDEB-3E2DAAA2C7DC}">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 article 6 (including the provision on online language courses)</a:t>
          </a:r>
        </a:p>
      </dgm:t>
    </dgm:pt>
    <dgm:pt modelId="{600B7145-CBE7-4581-9004-3992F1050ACA}" type="parTrans" cxnId="{B04B8B94-2364-4197-955F-4DA2DB9B77E3}">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E6872A03-8DA7-42DE-BE76-40EF6C74DE9A}" type="sibTrans" cxnId="{B04B8B94-2364-4197-955F-4DA2DB9B77E3}">
      <dgm:prSet/>
      <dgm:spPr/>
      <dgm:t>
        <a:bodyPr/>
        <a:lstStyle/>
        <a:p>
          <a:endParaRPr lang="en-GB"/>
        </a:p>
      </dgm:t>
    </dgm:pt>
    <dgm:pt modelId="{77ED7337-4B3E-4B26-902C-EC6A282F36C1}">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Compulsory OLS assessment at the end of mobility</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E773CD82-0697-489F-8AEC-54E7D540AC9F}" type="parTrans" cxnId="{72FD1F80-7313-455D-B63F-7FC011A3A4E9}">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F3A8CEA8-6C3C-433D-8715-D095C5458F5F}" type="sibTrans" cxnId="{72FD1F80-7313-455D-B63F-7FC011A3A4E9}">
      <dgm:prSet/>
      <dgm:spPr/>
      <dgm:t>
        <a:bodyPr/>
        <a:lstStyle/>
        <a:p>
          <a:endParaRPr lang="en-GB"/>
        </a:p>
      </dgm:t>
    </dgm:pt>
    <dgm:pt modelId="{A55E3792-A85E-4AB4-9751-C75234F0229D}">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Student follows course</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79221751-133A-4CC2-97AC-3FFB7AED182E}" type="parTrans" cxnId="{3347C63D-7BC8-4F6B-8E13-3BDBCD5C9737}">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1D8F6A98-CA0B-4D97-ABD9-D922DB8DEE82}" type="sibTrans" cxnId="{3347C63D-7BC8-4F6B-8E13-3BDBCD5C9737}">
      <dgm:prSet/>
      <dgm:spPr/>
      <dgm:t>
        <a:bodyPr/>
        <a:lstStyle/>
        <a:p>
          <a:endParaRPr lang="en-GB"/>
        </a:p>
      </dgm:t>
    </dgm:pt>
    <dgm:pt modelId="{0CF03F4F-A9F4-442F-9184-25F9A986CBF0}">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Compulsory OLS assessment at the end of mobility</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92967A39-BEAB-405C-A906-481F77C297BC}" type="parTrans" cxnId="{41E64AAE-4550-444C-9386-885D9A71610A}">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B64ABD0B-EFF8-4FAB-9D4B-44FB9125B3B9}" type="sibTrans" cxnId="{41E64AAE-4550-444C-9386-885D9A71610A}">
      <dgm:prSet/>
      <dgm:spPr/>
      <dgm:t>
        <a:bodyPr/>
        <a:lstStyle/>
        <a:p>
          <a:endParaRPr lang="en-GB"/>
        </a:p>
      </dgm:t>
    </dgm:pt>
    <dgm:pt modelId="{2531B70D-8918-49E4-A54A-C8DCE43C78EB}">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YES</a:t>
          </a:r>
        </a:p>
      </dgm:t>
    </dgm:pt>
    <dgm:pt modelId="{6B3D72A0-B3DB-4309-B63B-C38EB11B27C0}" type="parTrans" cxnId="{2690ACD5-824D-424A-82E4-7E30E8062C97}">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13DED380-8243-4628-8C84-CE18EE17C3D4}" type="sibTrans" cxnId="{2690ACD5-824D-424A-82E4-7E30E8062C97}">
      <dgm:prSet/>
      <dgm:spPr/>
      <dgm:t>
        <a:bodyPr/>
        <a:lstStyle/>
        <a:p>
          <a:endParaRPr lang="en-GB"/>
        </a:p>
      </dgm:t>
    </dgm:pt>
    <dgm:pt modelId="{453BF472-31DC-4E64-B692-6C62DDCC0CA6}">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NO</a:t>
          </a:r>
        </a:p>
      </dgm:t>
    </dgm:pt>
    <dgm:pt modelId="{8B175C01-AC4D-4BC5-A440-18AE9EDE4BA5}" type="parTrans" cxnId="{55BC803E-3560-4A9E-B432-040CABC9C12B}">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680AEDEB-899B-40D0-BEE7-B207210DF7FD}" type="sibTrans" cxnId="{55BC803E-3560-4A9E-B432-040CABC9C12B}">
      <dgm:prSet/>
      <dgm:spPr/>
      <dgm:t>
        <a:bodyPr/>
        <a:lstStyle/>
        <a:p>
          <a:endParaRPr lang="en-GB"/>
        </a:p>
      </dgm:t>
    </dgm:pt>
    <dgm:pt modelId="{7B9E8E7F-6EEA-4278-ACE9-01CA122C83B6}">
      <dgm:prSet custT="1"/>
      <dgm:spPr>
        <a:solidFill>
          <a:schemeClr val="accent6">
            <a:lumMod val="20000"/>
            <a:lumOff val="80000"/>
          </a:schemeClr>
        </a:solidFill>
      </dgm:spPr>
      <dgm:t>
        <a:bodyPr/>
        <a:lstStyle/>
        <a:p>
          <a:pPr marR="0" rtl="0" eaLnBrk="1" fontAlgn="base" latinLnBrk="0" hangingPunct="1">
            <a:buClrTx/>
            <a:buSzTx/>
            <a:buFontTx/>
            <a:tabLst/>
          </a:pPr>
          <a:r>
            <a:rPr lang="en-GB" sz="900" b="0" dirty="0" smtClean="0">
              <a:latin typeface="Arial" panose="020B0604020202020204" pitchFamily="34" charset="0"/>
              <a:cs typeface="Arial" panose="020B0604020202020204" pitchFamily="34" charset="0"/>
            </a:rPr>
            <a:t>Student and HEI record language level to be achieved by the start of the mobility in the learning agreement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04A23C9B-915E-4C9F-B5E9-D409D4EBC206}" type="parTrans" cxnId="{877B5A82-0F06-4B58-99E2-FE57DC1C8905}">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074401E8-29CC-4AEA-9CDE-9AA7E8510F00}" type="sibTrans" cxnId="{877B5A82-0F06-4B58-99E2-FE57DC1C8905}">
      <dgm:prSet/>
      <dgm:spPr/>
      <dgm:t>
        <a:bodyPr/>
        <a:lstStyle/>
        <a:p>
          <a:endParaRPr lang="en-GB"/>
        </a:p>
      </dgm:t>
    </dgm:pt>
    <dgm:pt modelId="{FFFA009E-3F93-4038-9862-5CD9CACF7BB6}">
      <dgm:prSet custT="1"/>
      <dgm:spPr>
        <a:solidFill>
          <a:schemeClr val="accent6">
            <a:lumMod val="20000"/>
            <a:lumOff val="80000"/>
          </a:schemeClr>
        </a:solidFill>
      </dgm:spPr>
      <dgm:t>
        <a:bodyPr/>
        <a:lstStyle/>
        <a:p>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Student follows course</a:t>
          </a:r>
          <a:endParaRPr lang="en-GB" sz="900" b="0" dirty="0">
            <a:latin typeface="Arial" panose="020B0604020202020204" pitchFamily="34" charset="0"/>
            <a:cs typeface="Arial" panose="020B0604020202020204" pitchFamily="34" charset="0"/>
          </a:endParaRPr>
        </a:p>
      </dgm:t>
    </dgm:pt>
    <dgm:pt modelId="{B3200457-0880-4DCD-8627-E3347DC856A9}" type="parTrans" cxnId="{D23CCD8E-2321-4215-812A-EB32A3174067}">
      <dgm:prSet/>
      <dgm:spPr>
        <a:solidFill>
          <a:schemeClr val="accent6">
            <a:lumMod val="20000"/>
            <a:lumOff val="80000"/>
          </a:schemeClr>
        </a:solidFill>
      </dgm:spPr>
      <dgm:t>
        <a:bodyPr/>
        <a:lstStyle/>
        <a:p>
          <a:endParaRPr lang="en-GB" sz="900" b="0">
            <a:latin typeface="Arial" panose="020B0604020202020204" pitchFamily="34" charset="0"/>
            <a:cs typeface="Arial" panose="020B0604020202020204" pitchFamily="34" charset="0"/>
          </a:endParaRPr>
        </a:p>
      </dgm:t>
    </dgm:pt>
    <dgm:pt modelId="{79BE8E64-05C9-4F7C-89BB-5EF5DC6CA1C0}" type="sibTrans" cxnId="{D23CCD8E-2321-4215-812A-EB32A3174067}">
      <dgm:prSet/>
      <dgm:spPr/>
      <dgm:t>
        <a:bodyPr/>
        <a:lstStyle/>
        <a:p>
          <a:endParaRPr lang="en-GB"/>
        </a:p>
      </dgm:t>
    </dgm:pt>
    <dgm:pt modelId="{E12255AA-986D-45C6-865F-EEA10707783D}">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OLS assessment results recorded in </a:t>
          </a:r>
          <a:r>
            <a:rPr lang="en-GB" sz="900" b="0" dirty="0" smtClean="0">
              <a:latin typeface="Arial" panose="020B0604020202020204" pitchFamily="34" charset="0"/>
              <a:cs typeface="Arial" panose="020B0604020202020204" pitchFamily="34" charset="0"/>
            </a:rPr>
            <a:t>the learning agreement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9979DB00-B6CD-4EA8-8E86-641A217119D6}" type="parTrans" cxnId="{8899222D-D9B0-4BFC-927A-910C5DF219E1}">
      <dgm:prSet/>
      <dgm:spPr>
        <a:solidFill>
          <a:schemeClr val="accent6">
            <a:lumMod val="20000"/>
            <a:lumOff val="80000"/>
          </a:schemeClr>
        </a:solidFill>
      </dgm:spPr>
      <dgm:t>
        <a:bodyPr/>
        <a:lstStyle/>
        <a:p>
          <a:endParaRPr lang="en-GB"/>
        </a:p>
      </dgm:t>
    </dgm:pt>
    <dgm:pt modelId="{1A2F5263-68E4-45B1-B33D-593D37F6B590}" type="sibTrans" cxnId="{8899222D-D9B0-4BFC-927A-910C5DF219E1}">
      <dgm:prSet/>
      <dgm:spPr/>
      <dgm:t>
        <a:bodyPr/>
        <a:lstStyle/>
        <a:p>
          <a:endParaRPr lang="en-GB"/>
        </a:p>
      </dgm:t>
    </dgm:pt>
    <dgm:pt modelId="{D1796776-EC4A-4414-94F0-A9356D09AD3A}">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 article 6</a:t>
          </a:r>
        </a:p>
      </dgm:t>
    </dgm:pt>
    <dgm:pt modelId="{819B08C1-625D-4FE4-84F3-8EBFE5F4DEFD}" type="parTrans" cxnId="{C4D17C97-FCCE-456E-AA4F-5A0344007727}">
      <dgm:prSet/>
      <dgm:spPr>
        <a:solidFill>
          <a:schemeClr val="accent6">
            <a:lumMod val="20000"/>
            <a:lumOff val="80000"/>
          </a:schemeClr>
        </a:solidFill>
      </dgm:spPr>
      <dgm:t>
        <a:bodyPr/>
        <a:lstStyle/>
        <a:p>
          <a:endParaRPr lang="en-GB"/>
        </a:p>
      </dgm:t>
    </dgm:pt>
    <dgm:pt modelId="{FC042C9D-B4C3-492D-9D51-F8629F31BA1C}" type="sibTrans" cxnId="{C4D17C97-FCCE-456E-AA4F-5A0344007727}">
      <dgm:prSet/>
      <dgm:spPr/>
      <dgm:t>
        <a:bodyPr/>
        <a:lstStyle/>
        <a:p>
          <a:endParaRPr lang="en-GB"/>
        </a:p>
      </dgm:t>
    </dgm:pt>
    <dgm:pt modelId="{DF84A1BE-A5EA-4F57-9C78-6A15125491E7}">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Student follows OLS language course before and during mobility</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26209460-5E2A-468D-97DF-6AF4F890930A}" type="parTrans" cxnId="{B4832C45-DDCD-4A3E-BF12-11DEAA51B4BD}">
      <dgm:prSet/>
      <dgm:spPr>
        <a:solidFill>
          <a:schemeClr val="accent6">
            <a:lumMod val="20000"/>
            <a:lumOff val="80000"/>
          </a:schemeClr>
        </a:solidFill>
      </dgm:spPr>
      <dgm:t>
        <a:bodyPr/>
        <a:lstStyle/>
        <a:p>
          <a:endParaRPr lang="en-GB"/>
        </a:p>
      </dgm:t>
    </dgm:pt>
    <dgm:pt modelId="{E6032C04-EDB2-47E2-B634-34D8394D5E76}" type="sibTrans" cxnId="{B4832C45-DDCD-4A3E-BF12-11DEAA51B4BD}">
      <dgm:prSet/>
      <dgm:spPr/>
      <dgm:t>
        <a:bodyPr/>
        <a:lstStyle/>
        <a:p>
          <a:endParaRPr lang="en-GB"/>
        </a:p>
      </dgm:t>
    </dgm:pt>
    <dgm:pt modelId="{88C5A2B3-39FF-436F-8F82-61E4954249FB}">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 article 6</a:t>
          </a:r>
        </a:p>
      </dgm:t>
    </dgm:pt>
    <dgm:pt modelId="{63826587-2894-4A37-9A52-5A1DFEB90925}" type="parTrans" cxnId="{D9715A74-047C-4151-94EE-165A419BDEED}">
      <dgm:prSet/>
      <dgm:spPr>
        <a:solidFill>
          <a:schemeClr val="accent6">
            <a:lumMod val="20000"/>
            <a:lumOff val="80000"/>
          </a:schemeClr>
        </a:solidFill>
      </dgm:spPr>
      <dgm:t>
        <a:bodyPr/>
        <a:lstStyle/>
        <a:p>
          <a:endParaRPr lang="en-GB"/>
        </a:p>
      </dgm:t>
    </dgm:pt>
    <dgm:pt modelId="{C723E76B-A351-478D-8C50-5EE3CB6A25A8}" type="sibTrans" cxnId="{D9715A74-047C-4151-94EE-165A419BDEED}">
      <dgm:prSet/>
      <dgm:spPr/>
      <dgm:t>
        <a:bodyPr/>
        <a:lstStyle/>
        <a:p>
          <a:endParaRPr lang="en-GB"/>
        </a:p>
      </dgm:t>
    </dgm:pt>
    <dgm:pt modelId="{BB5F7A5C-07AD-43D8-8CAF-FB548F71C8DE}">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Assessment results recorded in </a:t>
          </a:r>
          <a:r>
            <a:rPr lang="en-GB" sz="900" b="0" dirty="0" smtClean="0">
              <a:latin typeface="Arial" panose="020B0604020202020204" pitchFamily="34" charset="0"/>
              <a:cs typeface="Arial" panose="020B0604020202020204" pitchFamily="34" charset="0"/>
            </a:rPr>
            <a:t>the learning agreement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73F72C5B-DC93-4EB4-B783-3EC802E25F3E}" type="parTrans" cxnId="{B89F0FF9-4FAE-47A8-93E6-2254D43D7DA3}">
      <dgm:prSet/>
      <dgm:spPr>
        <a:solidFill>
          <a:schemeClr val="accent6">
            <a:lumMod val="20000"/>
            <a:lumOff val="80000"/>
          </a:schemeClr>
        </a:solidFill>
      </dgm:spPr>
      <dgm:t>
        <a:bodyPr/>
        <a:lstStyle/>
        <a:p>
          <a:endParaRPr lang="en-GB"/>
        </a:p>
      </dgm:t>
    </dgm:pt>
    <dgm:pt modelId="{213D6621-E21D-46F0-A35D-F0659748DFF8}" type="sibTrans" cxnId="{B89F0FF9-4FAE-47A8-93E6-2254D43D7DA3}">
      <dgm:prSet/>
      <dgm:spPr/>
      <dgm:t>
        <a:bodyPr/>
        <a:lstStyle/>
        <a:p>
          <a:endParaRPr lang="en-GB"/>
        </a:p>
      </dgm:t>
    </dgm:pt>
    <dgm:pt modelId="{88FF167E-A303-4905-906C-693D2761A706}">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without article 6</a:t>
          </a:r>
        </a:p>
      </dgm:t>
    </dgm:pt>
    <dgm:pt modelId="{743F1312-25E2-4D4D-9057-CC813F8B6541}" type="parTrans" cxnId="{672871FA-E3AC-4D09-ADB7-12D1413EF9AF}">
      <dgm:prSet/>
      <dgm:spPr>
        <a:solidFill>
          <a:schemeClr val="accent6">
            <a:lumMod val="20000"/>
            <a:lumOff val="80000"/>
          </a:schemeClr>
        </a:solidFill>
      </dgm:spPr>
      <dgm:t>
        <a:bodyPr/>
        <a:lstStyle/>
        <a:p>
          <a:endParaRPr lang="en-GB"/>
        </a:p>
      </dgm:t>
    </dgm:pt>
    <dgm:pt modelId="{1DE2CD64-648B-4CBA-A2FA-E02617015830}" type="sibTrans" cxnId="{672871FA-E3AC-4D09-ADB7-12D1413EF9AF}">
      <dgm:prSet/>
      <dgm:spPr/>
      <dgm:t>
        <a:bodyPr/>
        <a:lstStyle/>
        <a:p>
          <a:endParaRPr lang="en-GB"/>
        </a:p>
      </dgm:t>
    </dgm:pt>
    <dgm:pt modelId="{5CAFDA45-D17E-41E7-8FA9-6887D94E5360}">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without article 6</a:t>
          </a:r>
        </a:p>
      </dgm:t>
    </dgm:pt>
    <dgm:pt modelId="{55E6CBE3-9758-4E01-B019-6187288463C7}" type="parTrans" cxnId="{9964382E-69B9-433B-834C-482DC2E7AC85}">
      <dgm:prSet/>
      <dgm:spPr>
        <a:solidFill>
          <a:schemeClr val="accent6">
            <a:lumMod val="20000"/>
            <a:lumOff val="80000"/>
          </a:schemeClr>
        </a:solidFill>
      </dgm:spPr>
      <dgm:t>
        <a:bodyPr/>
        <a:lstStyle/>
        <a:p>
          <a:endParaRPr lang="en-GB"/>
        </a:p>
      </dgm:t>
    </dgm:pt>
    <dgm:pt modelId="{13AF6A43-164E-40DB-B435-4C28FCD4CF88}" type="sibTrans" cxnId="{9964382E-69B9-433B-834C-482DC2E7AC85}">
      <dgm:prSet/>
      <dgm:spPr/>
      <dgm:t>
        <a:bodyPr/>
        <a:lstStyle/>
        <a:p>
          <a:endParaRPr lang="en-GB"/>
        </a:p>
      </dgm:t>
    </dgm:pt>
    <dgm:pt modelId="{384B8C21-F537-4091-8033-07009EC86410}">
      <dgm:prSet custT="1"/>
      <dgm:spPr>
        <a:solidFill>
          <a:schemeClr val="accent6">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Is the main language of instruction/work in the receiving institution/</a:t>
          </a:r>
          <a:r>
            <a:rPr kumimoji="0" lang="en-US" altLang="en-US" sz="900" b="0" i="0" u="none" strike="noStrike" cap="none" normalizeH="0" baseline="0" dirty="0" err="1" smtClean="0">
              <a:ln/>
              <a:effectLst/>
              <a:latin typeface="Arial" panose="020B0604020202020204" pitchFamily="34" charset="0"/>
              <a:cs typeface="Arial" panose="020B0604020202020204" pitchFamily="34" charset="0"/>
            </a:rPr>
            <a:t>organisation</a:t>
          </a: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 one of the following: </a:t>
          </a:r>
          <a:r>
            <a:rPr lang="es-ES" sz="900" b="0" dirty="0" smtClean="0">
              <a:latin typeface="Arial" panose="020B0604020202020204" pitchFamily="34" charset="0"/>
              <a:cs typeface="Arial" panose="020B0604020202020204" pitchFamily="34" charset="0"/>
            </a:rPr>
            <a:t>EN, ES, FR, DE, IT, NL?</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41E9E4CF-B893-4FB8-A71F-4B371B07E71E}" type="parTrans" cxnId="{8BCDE0CB-8B9B-4EFD-8E76-6A6CE97C357E}">
      <dgm:prSet/>
      <dgm:spPr>
        <a:solidFill>
          <a:schemeClr val="accent6">
            <a:lumMod val="20000"/>
            <a:lumOff val="80000"/>
          </a:schemeClr>
        </a:solidFill>
      </dgm:spPr>
      <dgm:t>
        <a:bodyPr/>
        <a:lstStyle/>
        <a:p>
          <a:endParaRPr lang="en-GB"/>
        </a:p>
      </dgm:t>
    </dgm:pt>
    <dgm:pt modelId="{9CC7EB62-3483-4138-B918-B31C93958DEF}" type="sibTrans" cxnId="{8BCDE0CB-8B9B-4EFD-8E76-6A6CE97C357E}">
      <dgm:prSet/>
      <dgm:spPr/>
      <dgm:t>
        <a:bodyPr/>
        <a:lstStyle/>
        <a:p>
          <a:endParaRPr lang="en-GB"/>
        </a:p>
      </dgm:t>
    </dgm:pt>
    <dgm:pt modelId="{E5C21D7C-54D0-4197-AAB6-70FC0D47820C}">
      <dgm:prSet custT="1"/>
      <dgm:spPr>
        <a:solidFill>
          <a:schemeClr val="accent6">
            <a:lumMod val="20000"/>
            <a:lumOff val="80000"/>
          </a:schemeClr>
        </a:solidFill>
      </dgm:spPr>
      <dgm:t>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Is the student a native speaker?</a:t>
          </a:r>
        </a:p>
      </dgm:t>
    </dgm:pt>
    <dgm:pt modelId="{8E7A57C1-CEFB-468D-A023-5DFA27B610EA}" type="parTrans" cxnId="{1D337C23-CD33-4490-B41F-F88C194A22E6}">
      <dgm:prSet/>
      <dgm:spPr>
        <a:solidFill>
          <a:schemeClr val="accent6">
            <a:lumMod val="20000"/>
            <a:lumOff val="80000"/>
          </a:schemeClr>
        </a:solidFill>
      </dgm:spPr>
      <dgm:t>
        <a:bodyPr/>
        <a:lstStyle/>
        <a:p>
          <a:endParaRPr lang="en-GB"/>
        </a:p>
      </dgm:t>
    </dgm:pt>
    <dgm:pt modelId="{21ACE6CF-DCC1-4197-B16A-94460252C68B}" type="sibTrans" cxnId="{1D337C23-CD33-4490-B41F-F88C194A22E6}">
      <dgm:prSet/>
      <dgm:spPr/>
      <dgm:t>
        <a:bodyPr/>
        <a:lstStyle/>
        <a:p>
          <a:endParaRPr lang="en-GB"/>
        </a:p>
      </dgm:t>
    </dgm:pt>
    <dgm:pt modelId="{967F39E2-4C95-4330-AE54-99F966957B43}">
      <dgm:prSet custT="1"/>
      <dgm:spPr>
        <a:solidFill>
          <a:schemeClr val="accent6">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effectLst/>
              <a:latin typeface="Arial" panose="020B0604020202020204" pitchFamily="34" charset="0"/>
              <a:cs typeface="Arial" panose="020B0604020202020204" pitchFamily="34" charset="0"/>
            </a:rPr>
            <a:t>Assessment by the sending HEI (not covered by Erasmus+ OLS)</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BF29B6D5-51F7-4829-A894-B0DE23A0437A}" type="parTrans" cxnId="{D6619CDF-5344-456A-B2F6-71DC3F241802}">
      <dgm:prSet/>
      <dgm:spPr>
        <a:solidFill>
          <a:schemeClr val="accent6">
            <a:lumMod val="20000"/>
            <a:lumOff val="80000"/>
          </a:schemeClr>
        </a:solidFill>
      </dgm:spPr>
      <dgm:t>
        <a:bodyPr/>
        <a:lstStyle/>
        <a:p>
          <a:endParaRPr lang="en-GB"/>
        </a:p>
      </dgm:t>
    </dgm:pt>
    <dgm:pt modelId="{97AB8D1F-B019-4DC8-AF3A-BC534F5795BF}" type="sibTrans" cxnId="{D6619CDF-5344-456A-B2F6-71DC3F241802}">
      <dgm:prSet/>
      <dgm:spPr/>
      <dgm:t>
        <a:bodyPr/>
        <a:lstStyle/>
        <a:p>
          <a:endParaRPr lang="en-GB"/>
        </a:p>
      </dgm:t>
    </dgm:pt>
    <dgm:pt modelId="{AA5A0DFB-7666-44BF-8EF8-513F11A78CFD}">
      <dgm:prSet custT="1"/>
      <dgm:spPr>
        <a:solidFill>
          <a:schemeClr val="accent6">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900" b="0" dirty="0" smtClean="0">
              <a:latin typeface="Arial" panose="020B0604020202020204" pitchFamily="34" charset="0"/>
              <a:cs typeface="Arial" panose="020B0604020202020204" pitchFamily="34" charset="0"/>
            </a:rPr>
            <a:t>No, the student is not a native speaker</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DA4F9BA5-D2F7-41D4-A480-B616FC0F4E29}" type="parTrans" cxnId="{0BBF4F1F-64B4-4BA2-B605-953AD1DDD895}">
      <dgm:prSet/>
      <dgm:spPr>
        <a:solidFill>
          <a:schemeClr val="accent6">
            <a:lumMod val="20000"/>
            <a:lumOff val="80000"/>
          </a:schemeClr>
        </a:solidFill>
      </dgm:spPr>
      <dgm:t>
        <a:bodyPr/>
        <a:lstStyle/>
        <a:p>
          <a:endParaRPr lang="en-GB"/>
        </a:p>
      </dgm:t>
    </dgm:pt>
    <dgm:pt modelId="{996A0487-9B10-4AC6-B907-74D77B89E03B}" type="sibTrans" cxnId="{0BBF4F1F-64B4-4BA2-B605-953AD1DDD895}">
      <dgm:prSet/>
      <dgm:spPr/>
      <dgm:t>
        <a:bodyPr/>
        <a:lstStyle/>
        <a:p>
          <a:endParaRPr lang="en-GB"/>
        </a:p>
      </dgm:t>
    </dgm:pt>
    <dgm:pt modelId="{43CEB842-C673-4E93-98E2-43BA1D051F4A}">
      <dgm:prSet custT="1"/>
      <dgm:spPr>
        <a:solidFill>
          <a:schemeClr val="accent6">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900" b="0" dirty="0" smtClean="0">
              <a:latin typeface="Arial" panose="020B0604020202020204" pitchFamily="34" charset="0"/>
              <a:cs typeface="Arial" panose="020B0604020202020204" pitchFamily="34" charset="0"/>
            </a:rPr>
            <a:t>Compulsory OLS assessment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1A76574D-6A1E-4223-A404-A1CC8AC9303D}" type="parTrans" cxnId="{D180B67A-EF8C-43B0-9CCB-9BE3DBB122F7}">
      <dgm:prSet/>
      <dgm:spPr>
        <a:solidFill>
          <a:schemeClr val="accent6">
            <a:lumMod val="20000"/>
            <a:lumOff val="80000"/>
          </a:schemeClr>
        </a:solidFill>
      </dgm:spPr>
      <dgm:t>
        <a:bodyPr/>
        <a:lstStyle/>
        <a:p>
          <a:endParaRPr lang="en-GB"/>
        </a:p>
      </dgm:t>
    </dgm:pt>
    <dgm:pt modelId="{5EF9F9AD-E509-4A83-A008-D440E0741E6C}" type="sibTrans" cxnId="{D180B67A-EF8C-43B0-9CCB-9BE3DBB122F7}">
      <dgm:prSet/>
      <dgm:spPr/>
      <dgm:t>
        <a:bodyPr/>
        <a:lstStyle/>
        <a:p>
          <a:endParaRPr lang="en-GB"/>
        </a:p>
      </dgm:t>
    </dgm:pt>
    <dgm:pt modelId="{8BD6F860-0BB8-4647-A96C-09C434201FD9}">
      <dgm:prSet custT="1"/>
      <dgm:spPr>
        <a:solidFill>
          <a:schemeClr val="accent6">
            <a:lumMod val="20000"/>
            <a:lumOff val="8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Is the student a native speaker?</a:t>
          </a:r>
        </a:p>
      </dgm:t>
    </dgm:pt>
    <dgm:pt modelId="{A6BD1C0A-78B9-49DE-9D9E-FC71316DD22C}" type="parTrans" cxnId="{37C16AC4-DD57-42D5-AF49-272CEDD35A9C}">
      <dgm:prSet/>
      <dgm:spPr>
        <a:solidFill>
          <a:schemeClr val="accent6">
            <a:lumMod val="20000"/>
            <a:lumOff val="80000"/>
          </a:schemeClr>
        </a:solidFill>
      </dgm:spPr>
      <dgm:t>
        <a:bodyPr/>
        <a:lstStyle/>
        <a:p>
          <a:endParaRPr lang="en-GB"/>
        </a:p>
      </dgm:t>
    </dgm:pt>
    <dgm:pt modelId="{5922E840-43C2-4A9C-A79D-1B58651258AF}" type="sibTrans" cxnId="{37C16AC4-DD57-42D5-AF49-272CEDD35A9C}">
      <dgm:prSet/>
      <dgm:spPr/>
      <dgm:t>
        <a:bodyPr/>
        <a:lstStyle/>
        <a:p>
          <a:endParaRPr lang="en-GB"/>
        </a:p>
      </dgm:t>
    </dgm:pt>
    <dgm:pt modelId="{0C81CD19-8EA5-4605-81B9-8C8AE2FA912C}">
      <dgm:prSet custT="1"/>
      <dgm:spPr>
        <a:solidFill>
          <a:schemeClr val="accent6">
            <a:lumMod val="20000"/>
            <a:lumOff val="80000"/>
          </a:schemeClr>
        </a:solidFill>
      </dgm:spPr>
      <dgm:t>
        <a:bodyPr/>
        <a:lstStyle/>
        <a:p>
          <a:pPr marR="0" rtl="0" eaLnBrk="0" fontAlgn="base" latinLnBrk="0" hangingPunct="0">
            <a:buClrTx/>
            <a:buSzTx/>
            <a:buFontTx/>
            <a:tabLst/>
          </a:pPr>
          <a:r>
            <a:rPr lang="en-GB" sz="900" b="0" dirty="0" smtClean="0">
              <a:latin typeface="Arial" panose="020B0604020202020204" pitchFamily="34" charset="0"/>
              <a:cs typeface="Arial" panose="020B0604020202020204" pitchFamily="34" charset="0"/>
            </a:rPr>
            <a:t>Yes, the student is a native speaker</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A98EF7DD-25FF-4ECE-8F61-D87177D4F7C4}" type="parTrans" cxnId="{2E425C72-D881-4A04-8E9C-831E798AC348}">
      <dgm:prSet/>
      <dgm:spPr>
        <a:solidFill>
          <a:schemeClr val="accent6">
            <a:lumMod val="20000"/>
            <a:lumOff val="80000"/>
          </a:schemeClr>
        </a:solidFill>
      </dgm:spPr>
      <dgm:t>
        <a:bodyPr/>
        <a:lstStyle/>
        <a:p>
          <a:endParaRPr lang="en-GB"/>
        </a:p>
      </dgm:t>
    </dgm:pt>
    <dgm:pt modelId="{9586797B-78A2-4056-8E7A-C6E2582E34DD}" type="sibTrans" cxnId="{2E425C72-D881-4A04-8E9C-831E798AC348}">
      <dgm:prSet/>
      <dgm:spPr/>
      <dgm:t>
        <a:bodyPr/>
        <a:lstStyle/>
        <a:p>
          <a:endParaRPr lang="en-GB"/>
        </a:p>
      </dgm:t>
    </dgm:pt>
    <dgm:pt modelId="{CAC25B19-63D2-4194-A1C6-AD2BEACA9F12}">
      <dgm:prSet custT="1"/>
      <dgm:spPr>
        <a:solidFill>
          <a:schemeClr val="accent6">
            <a:lumMod val="20000"/>
            <a:lumOff val="80000"/>
          </a:schemeClr>
        </a:solidFill>
      </dgm:spPr>
      <dgm:t>
        <a:bodyPr/>
        <a:lstStyle/>
        <a:p>
          <a:r>
            <a:rPr lang="en-GB" sz="900" b="0" dirty="0" smtClean="0">
              <a:latin typeface="Arial" panose="020B0604020202020204" pitchFamily="34" charset="0"/>
              <a:cs typeface="Arial" panose="020B0604020202020204" pitchFamily="34" charset="0"/>
            </a:rPr>
            <a:t>No, the student is not a native speaker</a:t>
          </a:r>
          <a:endParaRPr lang="en-GB" sz="900" dirty="0"/>
        </a:p>
      </dgm:t>
    </dgm:pt>
    <dgm:pt modelId="{A58E598B-2D6E-4954-814A-FCAFE7EBAE9D}" type="parTrans" cxnId="{10D60CA7-AC54-4C94-A5CF-1F96BDD9F0FA}">
      <dgm:prSet/>
      <dgm:spPr>
        <a:solidFill>
          <a:schemeClr val="accent6">
            <a:lumMod val="20000"/>
            <a:lumOff val="80000"/>
          </a:schemeClr>
        </a:solidFill>
      </dgm:spPr>
      <dgm:t>
        <a:bodyPr/>
        <a:lstStyle/>
        <a:p>
          <a:endParaRPr lang="en-GB"/>
        </a:p>
      </dgm:t>
    </dgm:pt>
    <dgm:pt modelId="{2E39FC35-4E44-4277-9719-2B19B41158E6}" type="sibTrans" cxnId="{10D60CA7-AC54-4C94-A5CF-1F96BDD9F0FA}">
      <dgm:prSet/>
      <dgm:spPr/>
      <dgm:t>
        <a:bodyPr/>
        <a:lstStyle/>
        <a:p>
          <a:endParaRPr lang="en-GB"/>
        </a:p>
      </dgm:t>
    </dgm:pt>
    <dgm:pt modelId="{39878D63-CCE3-4678-8A63-FFB90A547070}">
      <dgm:prSet custT="1"/>
      <dgm:spPr>
        <a:solidFill>
          <a:schemeClr val="accent6">
            <a:lumMod val="20000"/>
            <a:lumOff val="80000"/>
          </a:schemeClr>
        </a:solidFill>
      </dgm:spPr>
      <dgm:t>
        <a:bodyPr/>
        <a:lstStyle/>
        <a:p>
          <a:pPr marR="0" rtl="0" eaLnBrk="1" fontAlgn="base" latinLnBrk="0" hangingPunct="1">
            <a:buClrTx/>
            <a:buSzTx/>
            <a:buFontTx/>
            <a:tabLst/>
          </a:pPr>
          <a:r>
            <a:rPr lang="en-GB" sz="900" b="0" dirty="0" smtClean="0">
              <a:latin typeface="Arial" panose="020B0604020202020204" pitchFamily="34" charset="0"/>
              <a:cs typeface="Arial" panose="020B0604020202020204" pitchFamily="34" charset="0"/>
            </a:rPr>
            <a:t>Student and HEI record C2 level in the learning agreement</a:t>
          </a:r>
          <a:endParaRPr kumimoji="0" lang="en-US" altLang="en-US" sz="900" b="0" i="0" u="none" strike="noStrike" cap="none" normalizeH="0" baseline="0" dirty="0" smtClean="0">
            <a:ln/>
            <a:effectLst/>
            <a:latin typeface="Arial" panose="020B0604020202020204" pitchFamily="34" charset="0"/>
            <a:cs typeface="Arial" panose="020B0604020202020204" pitchFamily="34" charset="0"/>
          </a:endParaRPr>
        </a:p>
      </dgm:t>
    </dgm:pt>
    <dgm:pt modelId="{65F38747-4EDD-4542-97E1-8455BCB706EC}" type="parTrans" cxnId="{3B2F482C-CFDE-47DA-80E6-2D62CC1A3BD8}">
      <dgm:prSet/>
      <dgm:spPr>
        <a:solidFill>
          <a:schemeClr val="accent6">
            <a:lumMod val="20000"/>
            <a:lumOff val="80000"/>
          </a:schemeClr>
        </a:solidFill>
      </dgm:spPr>
      <dgm:t>
        <a:bodyPr/>
        <a:lstStyle/>
        <a:p>
          <a:endParaRPr lang="en-GB"/>
        </a:p>
      </dgm:t>
    </dgm:pt>
    <dgm:pt modelId="{AA70235F-9866-4677-A80C-673469E310DB}" type="sibTrans" cxnId="{3B2F482C-CFDE-47DA-80E6-2D62CC1A3BD8}">
      <dgm:prSet/>
      <dgm:spPr/>
      <dgm:t>
        <a:bodyPr/>
        <a:lstStyle/>
        <a:p>
          <a:endParaRPr lang="en-GB"/>
        </a:p>
      </dgm:t>
    </dgm:pt>
    <dgm:pt modelId="{C2EE2E1D-8032-4966-A2E3-B549535AF1DA}">
      <dgm:prSet custT="1"/>
      <dgm:spPr>
        <a:solidFill>
          <a:schemeClr val="accent6">
            <a:lumMod val="20000"/>
            <a:lumOff val="80000"/>
          </a:schemeClr>
        </a:solidFill>
      </dgm:spPr>
      <dgm:t>
        <a:bodyPr/>
        <a:lstStyle/>
        <a:p>
          <a:pPr marR="0" rtl="0" eaLnBrk="1" fontAlgn="base" latinLnBrk="0" hangingPunct="1">
            <a:buClrTx/>
            <a:buSzTx/>
            <a:buFontTx/>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signs grant agreement without article 6</a:t>
          </a:r>
        </a:p>
      </dgm:t>
    </dgm:pt>
    <dgm:pt modelId="{69DFF969-BFF9-418A-A13D-218E178CB23B}" type="parTrans" cxnId="{580AF106-EE22-4BE5-8E66-425F3694BFA8}">
      <dgm:prSet/>
      <dgm:spPr>
        <a:solidFill>
          <a:schemeClr val="accent6">
            <a:lumMod val="20000"/>
            <a:lumOff val="80000"/>
          </a:schemeClr>
        </a:solidFill>
      </dgm:spPr>
      <dgm:t>
        <a:bodyPr/>
        <a:lstStyle/>
        <a:p>
          <a:endParaRPr lang="en-GB"/>
        </a:p>
      </dgm:t>
    </dgm:pt>
    <dgm:pt modelId="{30B5E7CB-1E9F-491D-A544-BE2C25BF00A6}" type="sibTrans" cxnId="{580AF106-EE22-4BE5-8E66-425F3694BFA8}">
      <dgm:prSet/>
      <dgm:spPr/>
      <dgm:t>
        <a:bodyPr/>
        <a:lstStyle/>
        <a:p>
          <a:endParaRPr lang="en-GB"/>
        </a:p>
      </dgm:t>
    </dgm:pt>
    <dgm:pt modelId="{C227A7BA-BEE5-435D-BDCF-A0CAEDD6BAF5}">
      <dgm:prSet custT="1"/>
      <dgm:spPr>
        <a:solidFill>
          <a:schemeClr val="accent6">
            <a:lumMod val="20000"/>
            <a:lumOff val="80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effectLst/>
              <a:latin typeface="Arial" panose="020B0604020202020204" pitchFamily="34" charset="0"/>
              <a:cs typeface="Arial" panose="020B0604020202020204" pitchFamily="34" charset="0"/>
            </a:rPr>
            <a:t>Student selection at the sending HEI</a:t>
          </a:r>
        </a:p>
      </dgm:t>
    </dgm:pt>
    <dgm:pt modelId="{FAA5B25A-1E97-418A-96D3-048798B8F5F2}" type="sibTrans" cxnId="{816A87CE-F6DF-4413-BE7A-8776B084110E}">
      <dgm:prSet/>
      <dgm:spPr/>
      <dgm:t>
        <a:bodyPr/>
        <a:lstStyle/>
        <a:p>
          <a:endParaRPr lang="en-GB"/>
        </a:p>
      </dgm:t>
    </dgm:pt>
    <dgm:pt modelId="{AAD8637D-8CBD-4528-BB72-74DE4DB484F0}" type="parTrans" cxnId="{816A87CE-F6DF-4413-BE7A-8776B084110E}">
      <dgm:prSet/>
      <dgm:spPr/>
      <dgm:t>
        <a:bodyPr/>
        <a:lstStyle/>
        <a:p>
          <a:endParaRPr lang="en-GB" sz="900" b="0">
            <a:latin typeface="Arial" panose="020B0604020202020204" pitchFamily="34" charset="0"/>
            <a:cs typeface="Arial" panose="020B0604020202020204" pitchFamily="34" charset="0"/>
          </a:endParaRPr>
        </a:p>
      </dgm:t>
    </dgm:pt>
    <dgm:pt modelId="{25BB1ADF-EE3C-4819-B6D8-6779804FBB03}" type="pres">
      <dgm:prSet presAssocID="{A41A3130-8DAE-4E5F-8E3B-B7D33BBF6D1B}" presName="hierChild1" presStyleCnt="0">
        <dgm:presLayoutVars>
          <dgm:orgChart val="1"/>
          <dgm:chPref val="1"/>
          <dgm:dir/>
          <dgm:animOne val="branch"/>
          <dgm:animLvl val="lvl"/>
          <dgm:resizeHandles/>
        </dgm:presLayoutVars>
      </dgm:prSet>
      <dgm:spPr/>
    </dgm:pt>
    <dgm:pt modelId="{83A4EB51-AAED-4C38-A6EE-EC114C13C8F2}" type="pres">
      <dgm:prSet presAssocID="{C227A7BA-BEE5-435D-BDCF-A0CAEDD6BAF5}" presName="hierRoot1" presStyleCnt="0">
        <dgm:presLayoutVars>
          <dgm:hierBranch val="init"/>
        </dgm:presLayoutVars>
      </dgm:prSet>
      <dgm:spPr/>
    </dgm:pt>
    <dgm:pt modelId="{CC5C55AC-091E-4D24-B3AE-EFEF352BB6CD}" type="pres">
      <dgm:prSet presAssocID="{C227A7BA-BEE5-435D-BDCF-A0CAEDD6BAF5}" presName="rootComposite1" presStyleCnt="0"/>
      <dgm:spPr/>
    </dgm:pt>
    <dgm:pt modelId="{17FBD01E-95A3-4A9D-BFFA-E40718279997}" type="pres">
      <dgm:prSet presAssocID="{C227A7BA-BEE5-435D-BDCF-A0CAEDD6BAF5}" presName="rootText1" presStyleLbl="node0" presStyleIdx="0" presStyleCnt="1" custScaleX="1055166" custScaleY="131064" custLinFactX="144818" custLinFactNeighborX="200000">
        <dgm:presLayoutVars>
          <dgm:chPref val="3"/>
        </dgm:presLayoutVars>
      </dgm:prSet>
      <dgm:spPr/>
      <dgm:t>
        <a:bodyPr/>
        <a:lstStyle/>
        <a:p>
          <a:endParaRPr lang="en-GB"/>
        </a:p>
      </dgm:t>
    </dgm:pt>
    <dgm:pt modelId="{556A5508-344C-47E1-9856-B6A92BC95BE5}" type="pres">
      <dgm:prSet presAssocID="{C227A7BA-BEE5-435D-BDCF-A0CAEDD6BAF5}" presName="rootConnector1" presStyleLbl="node1" presStyleIdx="0" presStyleCnt="0"/>
      <dgm:spPr/>
      <dgm:t>
        <a:bodyPr/>
        <a:lstStyle/>
        <a:p>
          <a:endParaRPr lang="en-GB"/>
        </a:p>
      </dgm:t>
    </dgm:pt>
    <dgm:pt modelId="{4B51C690-7151-4E46-AB90-9C92290FB38A}" type="pres">
      <dgm:prSet presAssocID="{C227A7BA-BEE5-435D-BDCF-A0CAEDD6BAF5}" presName="hierChild2" presStyleCnt="0"/>
      <dgm:spPr/>
    </dgm:pt>
    <dgm:pt modelId="{251CF2B2-6AA9-4FB3-8EA6-B75A8BABD725}" type="pres">
      <dgm:prSet presAssocID="{41E9E4CF-B893-4FB8-A71F-4B371B07E71E}" presName="Name37" presStyleLbl="parChTrans1D2" presStyleIdx="0" presStyleCnt="1"/>
      <dgm:spPr/>
      <dgm:t>
        <a:bodyPr/>
        <a:lstStyle/>
        <a:p>
          <a:endParaRPr lang="en-GB"/>
        </a:p>
      </dgm:t>
    </dgm:pt>
    <dgm:pt modelId="{91B71454-C372-4C90-BB39-160E2357D77E}" type="pres">
      <dgm:prSet presAssocID="{384B8C21-F537-4091-8033-07009EC86410}" presName="hierRoot2" presStyleCnt="0">
        <dgm:presLayoutVars>
          <dgm:hierBranch val="init"/>
        </dgm:presLayoutVars>
      </dgm:prSet>
      <dgm:spPr/>
    </dgm:pt>
    <dgm:pt modelId="{D060B5AB-D57D-4AF5-B534-F13973E2B53C}" type="pres">
      <dgm:prSet presAssocID="{384B8C21-F537-4091-8033-07009EC86410}" presName="rootComposite" presStyleCnt="0"/>
      <dgm:spPr/>
    </dgm:pt>
    <dgm:pt modelId="{CCE6122A-AE11-40C8-9701-B77518051706}" type="pres">
      <dgm:prSet presAssocID="{384B8C21-F537-4091-8033-07009EC86410}" presName="rootText" presStyleLbl="node2" presStyleIdx="0" presStyleCnt="1" custScaleX="1259415" custScaleY="175728" custLinFactX="144818" custLinFactNeighborX="200000">
        <dgm:presLayoutVars>
          <dgm:chPref val="3"/>
        </dgm:presLayoutVars>
      </dgm:prSet>
      <dgm:spPr/>
      <dgm:t>
        <a:bodyPr/>
        <a:lstStyle/>
        <a:p>
          <a:endParaRPr lang="en-GB"/>
        </a:p>
      </dgm:t>
    </dgm:pt>
    <dgm:pt modelId="{28474465-FE8E-4ED0-AD78-96AA08E96053}" type="pres">
      <dgm:prSet presAssocID="{384B8C21-F537-4091-8033-07009EC86410}" presName="rootConnector" presStyleLbl="node2" presStyleIdx="0" presStyleCnt="1"/>
      <dgm:spPr/>
      <dgm:t>
        <a:bodyPr/>
        <a:lstStyle/>
        <a:p>
          <a:endParaRPr lang="en-GB"/>
        </a:p>
      </dgm:t>
    </dgm:pt>
    <dgm:pt modelId="{C3C85952-5119-4834-A979-5104EF7CC6D6}" type="pres">
      <dgm:prSet presAssocID="{384B8C21-F537-4091-8033-07009EC86410}" presName="hierChild4" presStyleCnt="0"/>
      <dgm:spPr/>
    </dgm:pt>
    <dgm:pt modelId="{AF0AB627-EBE6-415A-9284-9A0583185AAC}" type="pres">
      <dgm:prSet presAssocID="{7FEA33C9-6D57-486C-B0FF-E1813D6C508D}" presName="Name37" presStyleLbl="parChTrans1D3" presStyleIdx="0" presStyleCnt="2"/>
      <dgm:spPr/>
      <dgm:t>
        <a:bodyPr/>
        <a:lstStyle/>
        <a:p>
          <a:endParaRPr lang="en-GB"/>
        </a:p>
      </dgm:t>
    </dgm:pt>
    <dgm:pt modelId="{0D87014F-DB16-4FE7-AB5B-AECE2FBB5A26}" type="pres">
      <dgm:prSet presAssocID="{B016C203-0223-4FDB-B059-1154D14C15FC}" presName="hierRoot2" presStyleCnt="0">
        <dgm:presLayoutVars>
          <dgm:hierBranch val="r"/>
        </dgm:presLayoutVars>
      </dgm:prSet>
      <dgm:spPr/>
    </dgm:pt>
    <dgm:pt modelId="{F8C430D5-5499-4890-B716-373E3D4F6F78}" type="pres">
      <dgm:prSet presAssocID="{B016C203-0223-4FDB-B059-1154D14C15FC}" presName="rootComposite" presStyleCnt="0"/>
      <dgm:spPr/>
    </dgm:pt>
    <dgm:pt modelId="{964B5384-7867-4959-8228-EF56B233C4F0}" type="pres">
      <dgm:prSet presAssocID="{B016C203-0223-4FDB-B059-1154D14C15FC}" presName="rootText" presStyleLbl="node3" presStyleIdx="0" presStyleCnt="2" custScaleX="728878" custScaleY="145889" custLinFactX="118524" custLinFactNeighborX="200000" custLinFactNeighborY="17708">
        <dgm:presLayoutVars>
          <dgm:chPref val="3"/>
        </dgm:presLayoutVars>
      </dgm:prSet>
      <dgm:spPr/>
      <dgm:t>
        <a:bodyPr/>
        <a:lstStyle/>
        <a:p>
          <a:endParaRPr lang="en-GB"/>
        </a:p>
      </dgm:t>
    </dgm:pt>
    <dgm:pt modelId="{D67E825E-2830-4F38-825F-374104383D05}" type="pres">
      <dgm:prSet presAssocID="{B016C203-0223-4FDB-B059-1154D14C15FC}" presName="rootConnector" presStyleLbl="node3" presStyleIdx="0" presStyleCnt="2"/>
      <dgm:spPr/>
      <dgm:t>
        <a:bodyPr/>
        <a:lstStyle/>
        <a:p>
          <a:endParaRPr lang="en-GB"/>
        </a:p>
      </dgm:t>
    </dgm:pt>
    <dgm:pt modelId="{2F6EDCEB-CD6D-4513-AD60-2EEEE33C160E}" type="pres">
      <dgm:prSet presAssocID="{B016C203-0223-4FDB-B059-1154D14C15FC}" presName="hierChild4" presStyleCnt="0"/>
      <dgm:spPr/>
    </dgm:pt>
    <dgm:pt modelId="{F85193E8-0287-45D1-9E03-0850731AD7D6}" type="pres">
      <dgm:prSet presAssocID="{8E7A57C1-CEFB-468D-A023-5DFA27B610EA}" presName="Name50" presStyleLbl="parChTrans1D4" presStyleIdx="0" presStyleCnt="34"/>
      <dgm:spPr/>
      <dgm:t>
        <a:bodyPr/>
        <a:lstStyle/>
        <a:p>
          <a:endParaRPr lang="en-GB"/>
        </a:p>
      </dgm:t>
    </dgm:pt>
    <dgm:pt modelId="{9E3929E2-D57A-41AA-ADFE-4560FB578456}" type="pres">
      <dgm:prSet presAssocID="{E5C21D7C-54D0-4197-AAB6-70FC0D47820C}" presName="hierRoot2" presStyleCnt="0">
        <dgm:presLayoutVars>
          <dgm:hierBranch val="init"/>
        </dgm:presLayoutVars>
      </dgm:prSet>
      <dgm:spPr/>
    </dgm:pt>
    <dgm:pt modelId="{C65E6E3D-CE36-4530-BF6A-7102869B047D}" type="pres">
      <dgm:prSet presAssocID="{E5C21D7C-54D0-4197-AAB6-70FC0D47820C}" presName="rootComposite" presStyleCnt="0"/>
      <dgm:spPr/>
    </dgm:pt>
    <dgm:pt modelId="{46355B0C-C005-4D09-B4BB-3EEF12E8FEEC}" type="pres">
      <dgm:prSet presAssocID="{E5C21D7C-54D0-4197-AAB6-70FC0D47820C}" presName="rootText" presStyleLbl="node4" presStyleIdx="0" presStyleCnt="34" custScaleX="615883" custScaleY="94526" custLinFactNeighborX="-81336" custLinFactNeighborY="71826">
        <dgm:presLayoutVars>
          <dgm:chPref val="3"/>
        </dgm:presLayoutVars>
      </dgm:prSet>
      <dgm:spPr/>
      <dgm:t>
        <a:bodyPr/>
        <a:lstStyle/>
        <a:p>
          <a:endParaRPr lang="en-GB"/>
        </a:p>
      </dgm:t>
    </dgm:pt>
    <dgm:pt modelId="{DA017400-67EC-43D3-81A5-6315FA1B7D2B}" type="pres">
      <dgm:prSet presAssocID="{E5C21D7C-54D0-4197-AAB6-70FC0D47820C}" presName="rootConnector" presStyleLbl="node4" presStyleIdx="0" presStyleCnt="34"/>
      <dgm:spPr/>
      <dgm:t>
        <a:bodyPr/>
        <a:lstStyle/>
        <a:p>
          <a:endParaRPr lang="en-GB"/>
        </a:p>
      </dgm:t>
    </dgm:pt>
    <dgm:pt modelId="{517E9E33-6859-48F0-B657-95803CAC1E06}" type="pres">
      <dgm:prSet presAssocID="{E5C21D7C-54D0-4197-AAB6-70FC0D47820C}" presName="hierChild4" presStyleCnt="0"/>
      <dgm:spPr/>
    </dgm:pt>
    <dgm:pt modelId="{0A402322-3424-430F-9317-DB20EF5E84A9}" type="pres">
      <dgm:prSet presAssocID="{DA4F9BA5-D2F7-41D4-A480-B616FC0F4E29}" presName="Name37" presStyleLbl="parChTrans1D4" presStyleIdx="1" presStyleCnt="34"/>
      <dgm:spPr/>
      <dgm:t>
        <a:bodyPr/>
        <a:lstStyle/>
        <a:p>
          <a:endParaRPr lang="en-GB"/>
        </a:p>
      </dgm:t>
    </dgm:pt>
    <dgm:pt modelId="{348F4D1E-573A-409F-925D-EA791D44C245}" type="pres">
      <dgm:prSet presAssocID="{AA5A0DFB-7666-44BF-8EF8-513F11A78CFD}" presName="hierRoot2" presStyleCnt="0">
        <dgm:presLayoutVars>
          <dgm:hierBranch val="init"/>
        </dgm:presLayoutVars>
      </dgm:prSet>
      <dgm:spPr/>
    </dgm:pt>
    <dgm:pt modelId="{10DDDA5E-447C-4DD9-AD81-59BF675D00B0}" type="pres">
      <dgm:prSet presAssocID="{AA5A0DFB-7666-44BF-8EF8-513F11A78CFD}" presName="rootComposite" presStyleCnt="0"/>
      <dgm:spPr/>
    </dgm:pt>
    <dgm:pt modelId="{7780CE93-1313-4D9C-9872-3DDA6CBCDBD4}" type="pres">
      <dgm:prSet presAssocID="{AA5A0DFB-7666-44BF-8EF8-513F11A78CFD}" presName="rootText" presStyleLbl="node4" presStyleIdx="1" presStyleCnt="34" custScaleX="628817" custScaleY="123658" custLinFactX="-46520" custLinFactY="16525" custLinFactNeighborX="-100000" custLinFactNeighborY="100000">
        <dgm:presLayoutVars>
          <dgm:chPref val="3"/>
        </dgm:presLayoutVars>
      </dgm:prSet>
      <dgm:spPr/>
      <dgm:t>
        <a:bodyPr/>
        <a:lstStyle/>
        <a:p>
          <a:endParaRPr lang="en-GB"/>
        </a:p>
      </dgm:t>
    </dgm:pt>
    <dgm:pt modelId="{48AD77FF-926A-4174-AB74-63F6A4A37BFD}" type="pres">
      <dgm:prSet presAssocID="{AA5A0DFB-7666-44BF-8EF8-513F11A78CFD}" presName="rootConnector" presStyleLbl="node4" presStyleIdx="1" presStyleCnt="34"/>
      <dgm:spPr/>
      <dgm:t>
        <a:bodyPr/>
        <a:lstStyle/>
        <a:p>
          <a:endParaRPr lang="en-GB"/>
        </a:p>
      </dgm:t>
    </dgm:pt>
    <dgm:pt modelId="{F5286C20-0B43-4572-B724-FC4900AA373B}" type="pres">
      <dgm:prSet presAssocID="{AA5A0DFB-7666-44BF-8EF8-513F11A78CFD}" presName="hierChild4" presStyleCnt="0"/>
      <dgm:spPr/>
    </dgm:pt>
    <dgm:pt modelId="{94ACBF77-350D-4DC3-9C90-7DE91B989289}" type="pres">
      <dgm:prSet presAssocID="{1A76574D-6A1E-4223-A404-A1CC8AC9303D}" presName="Name37" presStyleLbl="parChTrans1D4" presStyleIdx="2" presStyleCnt="34"/>
      <dgm:spPr/>
      <dgm:t>
        <a:bodyPr/>
        <a:lstStyle/>
        <a:p>
          <a:endParaRPr lang="en-GB"/>
        </a:p>
      </dgm:t>
    </dgm:pt>
    <dgm:pt modelId="{9E5CE550-AF35-4460-B2D1-1B0E3AE59B61}" type="pres">
      <dgm:prSet presAssocID="{43CEB842-C673-4E93-98E2-43BA1D051F4A}" presName="hierRoot2" presStyleCnt="0">
        <dgm:presLayoutVars>
          <dgm:hierBranch val="init"/>
        </dgm:presLayoutVars>
      </dgm:prSet>
      <dgm:spPr/>
    </dgm:pt>
    <dgm:pt modelId="{F9A1C38D-3BA9-4C4A-A981-328E061F5400}" type="pres">
      <dgm:prSet presAssocID="{43CEB842-C673-4E93-98E2-43BA1D051F4A}" presName="rootComposite" presStyleCnt="0"/>
      <dgm:spPr/>
    </dgm:pt>
    <dgm:pt modelId="{BA47D7EC-5666-4E4A-B6DD-E6670C154FE9}" type="pres">
      <dgm:prSet presAssocID="{43CEB842-C673-4E93-98E2-43BA1D051F4A}" presName="rootText" presStyleLbl="node4" presStyleIdx="2" presStyleCnt="34" custScaleX="272505" custScaleY="165805" custLinFactX="-81622" custLinFactY="13909" custLinFactNeighborX="-100000" custLinFactNeighborY="100000">
        <dgm:presLayoutVars>
          <dgm:chPref val="3"/>
        </dgm:presLayoutVars>
      </dgm:prSet>
      <dgm:spPr/>
      <dgm:t>
        <a:bodyPr/>
        <a:lstStyle/>
        <a:p>
          <a:endParaRPr lang="en-GB"/>
        </a:p>
      </dgm:t>
    </dgm:pt>
    <dgm:pt modelId="{82971264-E156-404A-AF54-B988E398C772}" type="pres">
      <dgm:prSet presAssocID="{43CEB842-C673-4E93-98E2-43BA1D051F4A}" presName="rootConnector" presStyleLbl="node4" presStyleIdx="2" presStyleCnt="34"/>
      <dgm:spPr/>
      <dgm:t>
        <a:bodyPr/>
        <a:lstStyle/>
        <a:p>
          <a:endParaRPr lang="en-GB"/>
        </a:p>
      </dgm:t>
    </dgm:pt>
    <dgm:pt modelId="{9BD0811F-B559-4FAD-9147-7B63449F1989}" type="pres">
      <dgm:prSet presAssocID="{43CEB842-C673-4E93-98E2-43BA1D051F4A}" presName="hierChild4" presStyleCnt="0"/>
      <dgm:spPr/>
    </dgm:pt>
    <dgm:pt modelId="{41D70BBC-9158-49AB-8069-57110C5C77FC}" type="pres">
      <dgm:prSet presAssocID="{9FFA01E4-9384-43B5-971B-6EB80B91830F}" presName="Name37" presStyleLbl="parChTrans1D4" presStyleIdx="3" presStyleCnt="34"/>
      <dgm:spPr/>
      <dgm:t>
        <a:bodyPr/>
        <a:lstStyle/>
        <a:p>
          <a:endParaRPr lang="en-GB"/>
        </a:p>
      </dgm:t>
    </dgm:pt>
    <dgm:pt modelId="{BB9E7E12-C0E8-4270-A68F-C09F04019E8F}" type="pres">
      <dgm:prSet presAssocID="{F3D2A5EF-F85F-4C65-A767-08477D262A56}" presName="hierRoot2" presStyleCnt="0">
        <dgm:presLayoutVars>
          <dgm:hierBranch val="r"/>
        </dgm:presLayoutVars>
      </dgm:prSet>
      <dgm:spPr/>
    </dgm:pt>
    <dgm:pt modelId="{0AC20FD8-2B0E-4D10-BB54-BFF01D8AF366}" type="pres">
      <dgm:prSet presAssocID="{F3D2A5EF-F85F-4C65-A767-08477D262A56}" presName="rootComposite" presStyleCnt="0"/>
      <dgm:spPr/>
    </dgm:pt>
    <dgm:pt modelId="{28EE6736-34F4-4156-9CA7-DBF1D9204A0F}" type="pres">
      <dgm:prSet presAssocID="{F3D2A5EF-F85F-4C65-A767-08477D262A56}" presName="rootText" presStyleLbl="node4" presStyleIdx="3" presStyleCnt="34" custScaleX="480899" custScaleY="179929" custLinFactX="-100000" custLinFactY="12975" custLinFactNeighborX="-120479" custLinFactNeighborY="100000">
        <dgm:presLayoutVars>
          <dgm:chPref val="3"/>
        </dgm:presLayoutVars>
      </dgm:prSet>
      <dgm:spPr/>
      <dgm:t>
        <a:bodyPr/>
        <a:lstStyle/>
        <a:p>
          <a:endParaRPr lang="en-GB"/>
        </a:p>
      </dgm:t>
    </dgm:pt>
    <dgm:pt modelId="{E95DFF56-5E53-471F-AF6B-28F13FE0F273}" type="pres">
      <dgm:prSet presAssocID="{F3D2A5EF-F85F-4C65-A767-08477D262A56}" presName="rootConnector" presStyleLbl="node4" presStyleIdx="3" presStyleCnt="34"/>
      <dgm:spPr/>
      <dgm:t>
        <a:bodyPr/>
        <a:lstStyle/>
        <a:p>
          <a:endParaRPr lang="en-GB"/>
        </a:p>
      </dgm:t>
    </dgm:pt>
    <dgm:pt modelId="{BE2FB2EE-8DC6-4BDB-B1A7-196A9D1A1068}" type="pres">
      <dgm:prSet presAssocID="{F3D2A5EF-F85F-4C65-A767-08477D262A56}" presName="hierChild4" presStyleCnt="0"/>
      <dgm:spPr/>
    </dgm:pt>
    <dgm:pt modelId="{3477AA93-E0BD-4089-9DF1-D444C29B8F37}" type="pres">
      <dgm:prSet presAssocID="{6AB10897-ABFA-4D11-8A1B-8427ACDCD907}" presName="Name50" presStyleLbl="parChTrans1D4" presStyleIdx="4" presStyleCnt="34" custSzX="1052991" custSzY="652129"/>
      <dgm:spPr/>
      <dgm:t>
        <a:bodyPr/>
        <a:lstStyle/>
        <a:p>
          <a:endParaRPr lang="en-GB"/>
        </a:p>
      </dgm:t>
    </dgm:pt>
    <dgm:pt modelId="{05DC7C07-3AA6-473F-BEDB-C390399EB351}" type="pres">
      <dgm:prSet presAssocID="{E590D849-19FF-42A2-8872-093A22A606E6}" presName="hierRoot2" presStyleCnt="0">
        <dgm:presLayoutVars>
          <dgm:hierBranch val="init"/>
        </dgm:presLayoutVars>
      </dgm:prSet>
      <dgm:spPr/>
    </dgm:pt>
    <dgm:pt modelId="{160404EF-6523-46CE-B64B-070B787FA823}" type="pres">
      <dgm:prSet presAssocID="{E590D849-19FF-42A2-8872-093A22A606E6}" presName="rootComposite" presStyleCnt="0"/>
      <dgm:spPr/>
    </dgm:pt>
    <dgm:pt modelId="{2E806176-D657-4A23-9316-7F7C73C1DFE4}" type="pres">
      <dgm:prSet presAssocID="{E590D849-19FF-42A2-8872-093A22A606E6}" presName="rootText" presStyleLbl="node4" presStyleIdx="4" presStyleCnt="34" custScaleX="293303" custScaleY="179929" custLinFactX="-200000" custLinFactY="8082" custLinFactNeighborX="-251959" custLinFactNeighborY="100000">
        <dgm:presLayoutVars>
          <dgm:chPref val="3"/>
        </dgm:presLayoutVars>
      </dgm:prSet>
      <dgm:spPr/>
      <dgm:t>
        <a:bodyPr/>
        <a:lstStyle/>
        <a:p>
          <a:endParaRPr lang="en-GB"/>
        </a:p>
      </dgm:t>
    </dgm:pt>
    <dgm:pt modelId="{0D83DA49-82B2-404D-A60F-87EB86946273}" type="pres">
      <dgm:prSet presAssocID="{E590D849-19FF-42A2-8872-093A22A606E6}" presName="rootConnector" presStyleLbl="node4" presStyleIdx="4" presStyleCnt="34"/>
      <dgm:spPr/>
      <dgm:t>
        <a:bodyPr/>
        <a:lstStyle/>
        <a:p>
          <a:endParaRPr lang="en-GB"/>
        </a:p>
      </dgm:t>
    </dgm:pt>
    <dgm:pt modelId="{071271CC-BE82-4AFE-A8CA-7ADA785983F3}" type="pres">
      <dgm:prSet presAssocID="{E590D849-19FF-42A2-8872-093A22A606E6}" presName="hierChild4" presStyleCnt="0"/>
      <dgm:spPr/>
    </dgm:pt>
    <dgm:pt modelId="{F30668F9-E39D-4A87-8B67-2D6D9C8ECF3D}" type="pres">
      <dgm:prSet presAssocID="{A1E46659-26A7-453C-8F86-FB4C4FA706D4}" presName="Name37" presStyleLbl="parChTrans1D4" presStyleIdx="5" presStyleCnt="34" custSzX="927624" custSzY="297711"/>
      <dgm:spPr/>
      <dgm:t>
        <a:bodyPr/>
        <a:lstStyle/>
        <a:p>
          <a:endParaRPr lang="en-GB"/>
        </a:p>
      </dgm:t>
    </dgm:pt>
    <dgm:pt modelId="{8611B6F2-DE1F-4BBB-8135-434216D4B409}" type="pres">
      <dgm:prSet presAssocID="{B0C0F3C7-AD9B-4C3E-9DDF-C892F0F2F496}" presName="hierRoot2" presStyleCnt="0">
        <dgm:presLayoutVars>
          <dgm:hierBranch val="init"/>
        </dgm:presLayoutVars>
      </dgm:prSet>
      <dgm:spPr/>
    </dgm:pt>
    <dgm:pt modelId="{4285EECF-5F66-48DE-99B0-48D5717F14A0}" type="pres">
      <dgm:prSet presAssocID="{B0C0F3C7-AD9B-4C3E-9DDF-C892F0F2F496}" presName="rootComposite" presStyleCnt="0"/>
      <dgm:spPr/>
    </dgm:pt>
    <dgm:pt modelId="{C975D408-92EA-4DDC-9593-E998DFE2D99A}" type="pres">
      <dgm:prSet presAssocID="{B0C0F3C7-AD9B-4C3E-9DDF-C892F0F2F496}" presName="rootText" presStyleLbl="node4" presStyleIdx="5" presStyleCnt="34" custScaleX="218060" custScaleY="104864" custLinFactX="-200000" custLinFactY="8082" custLinFactNeighborX="-231896" custLinFactNeighborY="100000">
        <dgm:presLayoutVars>
          <dgm:chPref val="3"/>
        </dgm:presLayoutVars>
      </dgm:prSet>
      <dgm:spPr/>
      <dgm:t>
        <a:bodyPr/>
        <a:lstStyle/>
        <a:p>
          <a:endParaRPr lang="en-GB"/>
        </a:p>
      </dgm:t>
    </dgm:pt>
    <dgm:pt modelId="{8C0FEC0A-C2D7-418F-9BC9-BC0ADC4B9646}" type="pres">
      <dgm:prSet presAssocID="{B0C0F3C7-AD9B-4C3E-9DDF-C892F0F2F496}" presName="rootConnector" presStyleLbl="node4" presStyleIdx="5" presStyleCnt="34"/>
      <dgm:spPr/>
      <dgm:t>
        <a:bodyPr/>
        <a:lstStyle/>
        <a:p>
          <a:endParaRPr lang="en-GB"/>
        </a:p>
      </dgm:t>
    </dgm:pt>
    <dgm:pt modelId="{CF369017-D242-4775-9BE0-EED825CC0CA4}" type="pres">
      <dgm:prSet presAssocID="{B0C0F3C7-AD9B-4C3E-9DDF-C892F0F2F496}" presName="hierChild4" presStyleCnt="0"/>
      <dgm:spPr/>
    </dgm:pt>
    <dgm:pt modelId="{5C8048B9-BDCB-46E9-8A2D-CDE10CACBAEA}" type="pres">
      <dgm:prSet presAssocID="{9979DB00-B6CD-4EA8-8E86-641A217119D6}" presName="Name37" presStyleLbl="parChTrans1D4" presStyleIdx="6" presStyleCnt="34" custSzX="105009"/>
      <dgm:spPr/>
      <dgm:t>
        <a:bodyPr/>
        <a:lstStyle/>
        <a:p>
          <a:endParaRPr lang="en-GB"/>
        </a:p>
      </dgm:t>
    </dgm:pt>
    <dgm:pt modelId="{2A5041C4-66FD-4AF2-9005-7823D87CBDCA}" type="pres">
      <dgm:prSet presAssocID="{E12255AA-986D-45C6-865F-EEA10707783D}" presName="hierRoot2" presStyleCnt="0">
        <dgm:presLayoutVars>
          <dgm:hierBranch val="init"/>
        </dgm:presLayoutVars>
      </dgm:prSet>
      <dgm:spPr/>
    </dgm:pt>
    <dgm:pt modelId="{49086EF3-114E-4E4D-984E-EEBCE3CAB64A}" type="pres">
      <dgm:prSet presAssocID="{E12255AA-986D-45C6-865F-EEA10707783D}" presName="rootComposite" presStyleCnt="0"/>
      <dgm:spPr/>
    </dgm:pt>
    <dgm:pt modelId="{566E85A1-DA7B-47BA-9436-B1D2C961FE18}" type="pres">
      <dgm:prSet presAssocID="{E12255AA-986D-45C6-865F-EEA10707783D}" presName="rootText" presStyleLbl="node4" presStyleIdx="6" presStyleCnt="34" custScaleX="387213" custScaleY="273183" custLinFactX="-200000" custLinFactY="8082" custLinFactNeighborX="-227054" custLinFactNeighborY="100000">
        <dgm:presLayoutVars>
          <dgm:chPref val="3"/>
        </dgm:presLayoutVars>
      </dgm:prSet>
      <dgm:spPr/>
      <dgm:t>
        <a:bodyPr/>
        <a:lstStyle/>
        <a:p>
          <a:endParaRPr lang="en-GB"/>
        </a:p>
      </dgm:t>
    </dgm:pt>
    <dgm:pt modelId="{2B5F067A-F661-491A-8A7A-47688574DB88}" type="pres">
      <dgm:prSet presAssocID="{E12255AA-986D-45C6-865F-EEA10707783D}" presName="rootConnector" presStyleLbl="node4" presStyleIdx="6" presStyleCnt="34"/>
      <dgm:spPr/>
      <dgm:t>
        <a:bodyPr/>
        <a:lstStyle/>
        <a:p>
          <a:endParaRPr lang="en-GB"/>
        </a:p>
      </dgm:t>
    </dgm:pt>
    <dgm:pt modelId="{6043FA2F-A6E2-42BA-94A7-4A2180BB619B}" type="pres">
      <dgm:prSet presAssocID="{E12255AA-986D-45C6-865F-EEA10707783D}" presName="hierChild4" presStyleCnt="0"/>
      <dgm:spPr/>
    </dgm:pt>
    <dgm:pt modelId="{9995F209-5B5C-41B0-A8D9-36D92B8EAEC4}" type="pres">
      <dgm:prSet presAssocID="{819B08C1-625D-4FE4-84F3-8EBFE5F4DEFD}" presName="Name37" presStyleLbl="parChTrans1D4" presStyleIdx="7" presStyleCnt="34" custSzX="355368"/>
      <dgm:spPr/>
      <dgm:t>
        <a:bodyPr/>
        <a:lstStyle/>
        <a:p>
          <a:endParaRPr lang="en-GB"/>
        </a:p>
      </dgm:t>
    </dgm:pt>
    <dgm:pt modelId="{B1E6D804-2FFD-4C94-84EB-6D119647C1DC}" type="pres">
      <dgm:prSet presAssocID="{D1796776-EC4A-4414-94F0-A9356D09AD3A}" presName="hierRoot2" presStyleCnt="0">
        <dgm:presLayoutVars>
          <dgm:hierBranch val="init"/>
        </dgm:presLayoutVars>
      </dgm:prSet>
      <dgm:spPr/>
    </dgm:pt>
    <dgm:pt modelId="{7110C566-1129-4349-B794-7918A9FB204C}" type="pres">
      <dgm:prSet presAssocID="{D1796776-EC4A-4414-94F0-A9356D09AD3A}" presName="rootComposite" presStyleCnt="0"/>
      <dgm:spPr/>
    </dgm:pt>
    <dgm:pt modelId="{255C67C5-A6E4-4DC2-9A2E-776AD077ECFC}" type="pres">
      <dgm:prSet presAssocID="{D1796776-EC4A-4414-94F0-A9356D09AD3A}" presName="rootText" presStyleLbl="node4" presStyleIdx="7" presStyleCnt="34" custScaleX="387213" custScaleY="273183" custLinFactX="-217995" custLinFactY="8082" custLinFactNeighborX="-300000" custLinFactNeighborY="100000">
        <dgm:presLayoutVars>
          <dgm:chPref val="3"/>
        </dgm:presLayoutVars>
      </dgm:prSet>
      <dgm:spPr/>
      <dgm:t>
        <a:bodyPr/>
        <a:lstStyle/>
        <a:p>
          <a:endParaRPr lang="en-GB"/>
        </a:p>
      </dgm:t>
    </dgm:pt>
    <dgm:pt modelId="{5832DDA8-25B5-4A74-B9B1-F0E01034E456}" type="pres">
      <dgm:prSet presAssocID="{D1796776-EC4A-4414-94F0-A9356D09AD3A}" presName="rootConnector" presStyleLbl="node4" presStyleIdx="7" presStyleCnt="34"/>
      <dgm:spPr/>
      <dgm:t>
        <a:bodyPr/>
        <a:lstStyle/>
        <a:p>
          <a:endParaRPr lang="en-GB"/>
        </a:p>
      </dgm:t>
    </dgm:pt>
    <dgm:pt modelId="{F3F5D322-0D5B-4932-879B-B9707C7A6C38}" type="pres">
      <dgm:prSet presAssocID="{D1796776-EC4A-4414-94F0-A9356D09AD3A}" presName="hierChild4" presStyleCnt="0"/>
      <dgm:spPr/>
    </dgm:pt>
    <dgm:pt modelId="{3DEDA308-B69D-4D03-B029-104742B0E3C3}" type="pres">
      <dgm:prSet presAssocID="{932FF556-447F-441D-B387-4E37040A3C3A}" presName="Name37" presStyleLbl="parChTrans1D4" presStyleIdx="8" presStyleCnt="34" custSzX="381030" custSzY="652129"/>
      <dgm:spPr/>
      <dgm:t>
        <a:bodyPr/>
        <a:lstStyle/>
        <a:p>
          <a:endParaRPr lang="en-GB"/>
        </a:p>
      </dgm:t>
    </dgm:pt>
    <dgm:pt modelId="{1558A2DB-F0DF-4AFF-B2FB-57EB25DFE3D1}" type="pres">
      <dgm:prSet presAssocID="{9C00AB71-528D-4D8F-ABCA-65B49604FBE6}" presName="hierRoot2" presStyleCnt="0">
        <dgm:presLayoutVars>
          <dgm:hierBranch val="init"/>
        </dgm:presLayoutVars>
      </dgm:prSet>
      <dgm:spPr/>
    </dgm:pt>
    <dgm:pt modelId="{9DB8C200-6B29-4CD3-BABB-9C07BA7CE43D}" type="pres">
      <dgm:prSet presAssocID="{9C00AB71-528D-4D8F-ABCA-65B49604FBE6}" presName="rootComposite" presStyleCnt="0"/>
      <dgm:spPr/>
    </dgm:pt>
    <dgm:pt modelId="{34484D8E-7FC6-4930-AA70-2C142192C1DE}" type="pres">
      <dgm:prSet presAssocID="{9C00AB71-528D-4D8F-ABCA-65B49604FBE6}" presName="rootText" presStyleLbl="node4" presStyleIdx="8" presStyleCnt="34" custScaleX="293303" custScaleY="179929" custLinFactX="-326464" custLinFactY="8082" custLinFactNeighborX="-400000" custLinFactNeighborY="100000">
        <dgm:presLayoutVars>
          <dgm:chPref val="3"/>
        </dgm:presLayoutVars>
      </dgm:prSet>
      <dgm:spPr/>
      <dgm:t>
        <a:bodyPr/>
        <a:lstStyle/>
        <a:p>
          <a:endParaRPr lang="en-GB"/>
        </a:p>
      </dgm:t>
    </dgm:pt>
    <dgm:pt modelId="{00E69E8D-C25D-447F-8CA6-46BFFF40514E}" type="pres">
      <dgm:prSet presAssocID="{9C00AB71-528D-4D8F-ABCA-65B49604FBE6}" presName="rootConnector" presStyleLbl="node4" presStyleIdx="8" presStyleCnt="34"/>
      <dgm:spPr/>
      <dgm:t>
        <a:bodyPr/>
        <a:lstStyle/>
        <a:p>
          <a:endParaRPr lang="en-GB"/>
        </a:p>
      </dgm:t>
    </dgm:pt>
    <dgm:pt modelId="{74560691-77C8-497E-B58D-B35879778A8D}" type="pres">
      <dgm:prSet presAssocID="{9C00AB71-528D-4D8F-ABCA-65B49604FBE6}" presName="hierChild4" presStyleCnt="0"/>
      <dgm:spPr/>
    </dgm:pt>
    <dgm:pt modelId="{D63BE701-1FF5-4770-B487-2EC70393CA1C}" type="pres">
      <dgm:prSet presAssocID="{9C00AB71-528D-4D8F-ABCA-65B49604FBE6}" presName="hierChild5" presStyleCnt="0"/>
      <dgm:spPr/>
    </dgm:pt>
    <dgm:pt modelId="{CCEF0340-02BB-4E26-A426-D511B3B764D0}" type="pres">
      <dgm:prSet presAssocID="{D1796776-EC4A-4414-94F0-A9356D09AD3A}" presName="hierChild5" presStyleCnt="0"/>
      <dgm:spPr/>
    </dgm:pt>
    <dgm:pt modelId="{BF45BD3F-1156-49FA-B806-0C1CAAAEB88F}" type="pres">
      <dgm:prSet presAssocID="{E12255AA-986D-45C6-865F-EEA10707783D}" presName="hierChild5" presStyleCnt="0"/>
      <dgm:spPr/>
    </dgm:pt>
    <dgm:pt modelId="{74017A32-F1AE-4C24-BD49-B3A74174CD24}" type="pres">
      <dgm:prSet presAssocID="{B0C0F3C7-AD9B-4C3E-9DDF-C892F0F2F496}" presName="hierChild5" presStyleCnt="0"/>
      <dgm:spPr/>
    </dgm:pt>
    <dgm:pt modelId="{71E006A9-6091-4EA9-AD09-98FA6470E6EC}" type="pres">
      <dgm:prSet presAssocID="{BD8895A6-6C2B-4FF3-B4A2-960CBFA02615}" presName="Name37" presStyleLbl="parChTrans1D4" presStyleIdx="9" presStyleCnt="34" custSzX="1332841" custSzY="297711"/>
      <dgm:spPr/>
      <dgm:t>
        <a:bodyPr/>
        <a:lstStyle/>
        <a:p>
          <a:endParaRPr lang="en-GB"/>
        </a:p>
      </dgm:t>
    </dgm:pt>
    <dgm:pt modelId="{FABDB525-E852-4980-BF5A-28F26B7164BC}" type="pres">
      <dgm:prSet presAssocID="{873CB8A2-3FD3-454A-BAC2-F8EF343CBBFE}" presName="hierRoot2" presStyleCnt="0">
        <dgm:presLayoutVars>
          <dgm:hierBranch val="init"/>
        </dgm:presLayoutVars>
      </dgm:prSet>
      <dgm:spPr/>
    </dgm:pt>
    <dgm:pt modelId="{DC464B40-00E9-48DB-8034-DD5216520FD5}" type="pres">
      <dgm:prSet presAssocID="{873CB8A2-3FD3-454A-BAC2-F8EF343CBBFE}" presName="rootComposite" presStyleCnt="0"/>
      <dgm:spPr/>
    </dgm:pt>
    <dgm:pt modelId="{069252B4-A66C-4F8D-B7FA-F10EDCA432B7}" type="pres">
      <dgm:prSet presAssocID="{873CB8A2-3FD3-454A-BAC2-F8EF343CBBFE}" presName="rootText" presStyleLbl="node4" presStyleIdx="9" presStyleCnt="34" custScaleX="195593" custScaleY="110607" custLinFactX="-200000" custLinFactY="8082" custLinFactNeighborX="-232078" custLinFactNeighborY="100000">
        <dgm:presLayoutVars>
          <dgm:chPref val="3"/>
        </dgm:presLayoutVars>
      </dgm:prSet>
      <dgm:spPr/>
      <dgm:t>
        <a:bodyPr/>
        <a:lstStyle/>
        <a:p>
          <a:endParaRPr lang="en-GB"/>
        </a:p>
      </dgm:t>
    </dgm:pt>
    <dgm:pt modelId="{9FD16F1B-BD7C-40D3-86FB-6E331F4D5CCB}" type="pres">
      <dgm:prSet presAssocID="{873CB8A2-3FD3-454A-BAC2-F8EF343CBBFE}" presName="rootConnector" presStyleLbl="node4" presStyleIdx="9" presStyleCnt="34"/>
      <dgm:spPr/>
      <dgm:t>
        <a:bodyPr/>
        <a:lstStyle/>
        <a:p>
          <a:endParaRPr lang="en-GB"/>
        </a:p>
      </dgm:t>
    </dgm:pt>
    <dgm:pt modelId="{01B86FE4-A69C-4E8B-845D-DAC011DF7530}" type="pres">
      <dgm:prSet presAssocID="{873CB8A2-3FD3-454A-BAC2-F8EF343CBBFE}" presName="hierChild4" presStyleCnt="0"/>
      <dgm:spPr/>
    </dgm:pt>
    <dgm:pt modelId="{7F222132-835C-4C36-973D-A306D2375E62}" type="pres">
      <dgm:prSet presAssocID="{951507D7-99D8-4DF0-BA3B-F3275C5075BF}" presName="Name37" presStyleLbl="parChTrans1D4" presStyleIdx="10" presStyleCnt="34" custSzX="105009" custSzY="297711"/>
      <dgm:spPr/>
      <dgm:t>
        <a:bodyPr/>
        <a:lstStyle/>
        <a:p>
          <a:endParaRPr lang="en-GB"/>
        </a:p>
      </dgm:t>
    </dgm:pt>
    <dgm:pt modelId="{C58E4EFC-B162-406A-8062-C0D42B99BD26}" type="pres">
      <dgm:prSet presAssocID="{812CE57F-9C58-4004-BD91-3178D8055BBF}" presName="hierRoot2" presStyleCnt="0">
        <dgm:presLayoutVars>
          <dgm:hierBranch val="init"/>
        </dgm:presLayoutVars>
      </dgm:prSet>
      <dgm:spPr/>
    </dgm:pt>
    <dgm:pt modelId="{C8E2E618-F3FA-4596-AF1A-DF78011CB642}" type="pres">
      <dgm:prSet presAssocID="{812CE57F-9C58-4004-BD91-3178D8055BBF}" presName="rootComposite" presStyleCnt="0"/>
      <dgm:spPr/>
    </dgm:pt>
    <dgm:pt modelId="{9F213F69-0BAE-4CD4-AA96-34ACD5316C20}" type="pres">
      <dgm:prSet presAssocID="{812CE57F-9C58-4004-BD91-3178D8055BBF}" presName="rootText" presStyleLbl="node4" presStyleIdx="10" presStyleCnt="34" custScaleX="447591" custScaleY="246266" custLinFactX="-200000" custLinFactY="8166" custLinFactNeighborX="-232318" custLinFactNeighborY="100000">
        <dgm:presLayoutVars>
          <dgm:chPref val="3"/>
        </dgm:presLayoutVars>
      </dgm:prSet>
      <dgm:spPr/>
      <dgm:t>
        <a:bodyPr/>
        <a:lstStyle/>
        <a:p>
          <a:endParaRPr lang="en-GB"/>
        </a:p>
      </dgm:t>
    </dgm:pt>
    <dgm:pt modelId="{0AD42645-0D8F-4E4C-B4D1-B7B30C712ED1}" type="pres">
      <dgm:prSet presAssocID="{812CE57F-9C58-4004-BD91-3178D8055BBF}" presName="rootConnector" presStyleLbl="node4" presStyleIdx="10" presStyleCnt="34"/>
      <dgm:spPr/>
      <dgm:t>
        <a:bodyPr/>
        <a:lstStyle/>
        <a:p>
          <a:endParaRPr lang="en-GB"/>
        </a:p>
      </dgm:t>
    </dgm:pt>
    <dgm:pt modelId="{792CCC99-49E9-45C8-861B-360C70591DC2}" type="pres">
      <dgm:prSet presAssocID="{812CE57F-9C58-4004-BD91-3178D8055BBF}" presName="hierChild4" presStyleCnt="0"/>
      <dgm:spPr/>
    </dgm:pt>
    <dgm:pt modelId="{088D469A-69E5-40EC-91E1-6D34E2D789B3}" type="pres">
      <dgm:prSet presAssocID="{0DBDE36B-F8C2-48A5-A9E2-7BCFCD58D64D}" presName="Name37" presStyleLbl="parChTrans1D4" presStyleIdx="11" presStyleCnt="34" custSzX="852341" custSzY="297711"/>
      <dgm:spPr/>
      <dgm:t>
        <a:bodyPr/>
        <a:lstStyle/>
        <a:p>
          <a:endParaRPr lang="en-GB"/>
        </a:p>
      </dgm:t>
    </dgm:pt>
    <dgm:pt modelId="{8F9EBF56-4842-4471-82C0-31CF25F0EF22}" type="pres">
      <dgm:prSet presAssocID="{EFA26CAC-16E6-445F-A58C-9ADE5792040C}" presName="hierRoot2" presStyleCnt="0">
        <dgm:presLayoutVars>
          <dgm:hierBranch val="init"/>
        </dgm:presLayoutVars>
      </dgm:prSet>
      <dgm:spPr/>
    </dgm:pt>
    <dgm:pt modelId="{37551D62-BD18-44F9-A0C4-1AE8559DE045}" type="pres">
      <dgm:prSet presAssocID="{EFA26CAC-16E6-445F-A58C-9ADE5792040C}" presName="rootComposite" presStyleCnt="0"/>
      <dgm:spPr/>
    </dgm:pt>
    <dgm:pt modelId="{5C5391A6-6404-4209-88C9-C04052F882F0}" type="pres">
      <dgm:prSet presAssocID="{EFA26CAC-16E6-445F-A58C-9ADE5792040C}" presName="rootText" presStyleLbl="node4" presStyleIdx="11" presStyleCnt="34" custScaleX="294993" custScaleY="248940" custLinFactX="-125318" custLinFactY="37576" custLinFactNeighborX="-200000" custLinFactNeighborY="100000">
        <dgm:presLayoutVars>
          <dgm:chPref val="3"/>
        </dgm:presLayoutVars>
      </dgm:prSet>
      <dgm:spPr/>
      <dgm:t>
        <a:bodyPr/>
        <a:lstStyle/>
        <a:p>
          <a:endParaRPr lang="en-GB"/>
        </a:p>
      </dgm:t>
    </dgm:pt>
    <dgm:pt modelId="{268417A0-2E79-4041-9984-E286E01512D3}" type="pres">
      <dgm:prSet presAssocID="{EFA26CAC-16E6-445F-A58C-9ADE5792040C}" presName="rootConnector" presStyleLbl="node4" presStyleIdx="11" presStyleCnt="34"/>
      <dgm:spPr/>
      <dgm:t>
        <a:bodyPr/>
        <a:lstStyle/>
        <a:p>
          <a:endParaRPr lang="en-GB"/>
        </a:p>
      </dgm:t>
    </dgm:pt>
    <dgm:pt modelId="{6E986809-064B-4F46-8836-9C8DD25166A1}" type="pres">
      <dgm:prSet presAssocID="{EFA26CAC-16E6-445F-A58C-9ADE5792040C}" presName="hierChild4" presStyleCnt="0"/>
      <dgm:spPr/>
    </dgm:pt>
    <dgm:pt modelId="{780D0657-46B1-49AE-98CA-3D901CBAF250}" type="pres">
      <dgm:prSet presAssocID="{26209460-5E2A-468D-97DF-6AF4F890930A}" presName="Name37" presStyleLbl="parChTrans1D4" presStyleIdx="12" presStyleCnt="34" custSzX="352413"/>
      <dgm:spPr/>
      <dgm:t>
        <a:bodyPr/>
        <a:lstStyle/>
        <a:p>
          <a:endParaRPr lang="en-GB"/>
        </a:p>
      </dgm:t>
    </dgm:pt>
    <dgm:pt modelId="{F139515B-5447-4207-A9BB-41C99AE63172}" type="pres">
      <dgm:prSet presAssocID="{DF84A1BE-A5EA-4F57-9C78-6A15125491E7}" presName="hierRoot2" presStyleCnt="0">
        <dgm:presLayoutVars>
          <dgm:hierBranch val="init"/>
        </dgm:presLayoutVars>
      </dgm:prSet>
      <dgm:spPr/>
    </dgm:pt>
    <dgm:pt modelId="{C1DC7907-D538-40E0-B4FB-127BD20A66F9}" type="pres">
      <dgm:prSet presAssocID="{DF84A1BE-A5EA-4F57-9C78-6A15125491E7}" presName="rootComposite" presStyleCnt="0"/>
      <dgm:spPr/>
    </dgm:pt>
    <dgm:pt modelId="{B72FB734-AE9E-4D0E-A92F-8900BD150183}" type="pres">
      <dgm:prSet presAssocID="{DF84A1BE-A5EA-4F57-9C78-6A15125491E7}" presName="rootText" presStyleLbl="node4" presStyleIdx="12" presStyleCnt="34" custScaleX="387213" custScaleY="273183" custLinFactX="-107851" custLinFactY="37576" custLinFactNeighborX="-200000" custLinFactNeighborY="100000">
        <dgm:presLayoutVars>
          <dgm:chPref val="3"/>
        </dgm:presLayoutVars>
      </dgm:prSet>
      <dgm:spPr/>
      <dgm:t>
        <a:bodyPr/>
        <a:lstStyle/>
        <a:p>
          <a:endParaRPr lang="en-GB"/>
        </a:p>
      </dgm:t>
    </dgm:pt>
    <dgm:pt modelId="{586E231F-AC3E-4FCE-A044-44DEC54776CF}" type="pres">
      <dgm:prSet presAssocID="{DF84A1BE-A5EA-4F57-9C78-6A15125491E7}" presName="rootConnector" presStyleLbl="node4" presStyleIdx="12" presStyleCnt="34"/>
      <dgm:spPr/>
      <dgm:t>
        <a:bodyPr/>
        <a:lstStyle/>
        <a:p>
          <a:endParaRPr lang="en-GB"/>
        </a:p>
      </dgm:t>
    </dgm:pt>
    <dgm:pt modelId="{79B2548E-7BB0-4698-B20C-F106C7C3DCD6}" type="pres">
      <dgm:prSet presAssocID="{DF84A1BE-A5EA-4F57-9C78-6A15125491E7}" presName="hierChild4" presStyleCnt="0"/>
      <dgm:spPr/>
    </dgm:pt>
    <dgm:pt modelId="{8B020339-6635-4D73-BE66-E8CF137F1D48}" type="pres">
      <dgm:prSet presAssocID="{600B7145-CBE7-4581-9004-3992F1050ACA}" presName="Name37" presStyleLbl="parChTrans1D4" presStyleIdx="13" presStyleCnt="34" custSzX="125813" custSzY="297711"/>
      <dgm:spPr/>
      <dgm:t>
        <a:bodyPr/>
        <a:lstStyle/>
        <a:p>
          <a:endParaRPr lang="en-GB"/>
        </a:p>
      </dgm:t>
    </dgm:pt>
    <dgm:pt modelId="{2027DE5B-DBEA-4C5F-A0D4-4E9E4E5232BE}" type="pres">
      <dgm:prSet presAssocID="{3662ACE8-A13A-40A3-BDEB-3E2DAAA2C7DC}" presName="hierRoot2" presStyleCnt="0">
        <dgm:presLayoutVars>
          <dgm:hierBranch val="init"/>
        </dgm:presLayoutVars>
      </dgm:prSet>
      <dgm:spPr/>
    </dgm:pt>
    <dgm:pt modelId="{2DECECB8-E197-44A6-9DF7-06B1C0B36557}" type="pres">
      <dgm:prSet presAssocID="{3662ACE8-A13A-40A3-BDEB-3E2DAAA2C7DC}" presName="rootComposite" presStyleCnt="0"/>
      <dgm:spPr/>
    </dgm:pt>
    <dgm:pt modelId="{6ABABCA8-C7E9-4381-B506-B7476DC11D12}" type="pres">
      <dgm:prSet presAssocID="{3662ACE8-A13A-40A3-BDEB-3E2DAAA2C7DC}" presName="rootText" presStyleLbl="node4" presStyleIdx="13" presStyleCnt="34" custScaleX="508606" custScaleY="205186" custLinFactX="-131525" custLinFactY="29493" custLinFactNeighborX="-200000" custLinFactNeighborY="100000">
        <dgm:presLayoutVars>
          <dgm:chPref val="3"/>
        </dgm:presLayoutVars>
      </dgm:prSet>
      <dgm:spPr/>
      <dgm:t>
        <a:bodyPr/>
        <a:lstStyle/>
        <a:p>
          <a:endParaRPr lang="en-GB"/>
        </a:p>
      </dgm:t>
    </dgm:pt>
    <dgm:pt modelId="{193EBE91-3465-423C-8F69-FF28F8A29972}" type="pres">
      <dgm:prSet presAssocID="{3662ACE8-A13A-40A3-BDEB-3E2DAAA2C7DC}" presName="rootConnector" presStyleLbl="node4" presStyleIdx="13" presStyleCnt="34"/>
      <dgm:spPr/>
      <dgm:t>
        <a:bodyPr/>
        <a:lstStyle/>
        <a:p>
          <a:endParaRPr lang="en-GB"/>
        </a:p>
      </dgm:t>
    </dgm:pt>
    <dgm:pt modelId="{0775DF38-5545-48B2-BEE8-D78AFFA1A495}" type="pres">
      <dgm:prSet presAssocID="{3662ACE8-A13A-40A3-BDEB-3E2DAAA2C7DC}" presName="hierChild4" presStyleCnt="0"/>
      <dgm:spPr/>
    </dgm:pt>
    <dgm:pt modelId="{4BA9131E-C8E8-444E-9FDB-A98FA15A80F1}" type="pres">
      <dgm:prSet presAssocID="{E773CD82-0697-489F-8AEC-54E7D540AC9F}" presName="Name37" presStyleLbl="parChTrans1D4" presStyleIdx="14" presStyleCnt="34" custSzX="483661" custSzY="652129"/>
      <dgm:spPr/>
      <dgm:t>
        <a:bodyPr/>
        <a:lstStyle/>
        <a:p>
          <a:endParaRPr lang="en-GB"/>
        </a:p>
      </dgm:t>
    </dgm:pt>
    <dgm:pt modelId="{17CCF539-C9F9-407F-A662-520F235C0601}" type="pres">
      <dgm:prSet presAssocID="{77ED7337-4B3E-4B26-902C-EC6A282F36C1}" presName="hierRoot2" presStyleCnt="0">
        <dgm:presLayoutVars>
          <dgm:hierBranch val="init"/>
        </dgm:presLayoutVars>
      </dgm:prSet>
      <dgm:spPr/>
    </dgm:pt>
    <dgm:pt modelId="{9F31FBEB-99E3-4323-AA7B-2B72F6B053D0}" type="pres">
      <dgm:prSet presAssocID="{77ED7337-4B3E-4B26-902C-EC6A282F36C1}" presName="rootComposite" presStyleCnt="0"/>
      <dgm:spPr/>
    </dgm:pt>
    <dgm:pt modelId="{EEA8D6FA-653B-4B8E-A68C-080CFDEB499D}" type="pres">
      <dgm:prSet presAssocID="{77ED7337-4B3E-4B26-902C-EC6A282F36C1}" presName="rootText" presStyleLbl="node4" presStyleIdx="14" presStyleCnt="34" custScaleX="255401" custScaleY="185328" custLinFactX="-323793" custLinFactNeighborX="-400000" custLinFactNeighborY="64346">
        <dgm:presLayoutVars>
          <dgm:chPref val="3"/>
        </dgm:presLayoutVars>
      </dgm:prSet>
      <dgm:spPr/>
      <dgm:t>
        <a:bodyPr/>
        <a:lstStyle/>
        <a:p>
          <a:endParaRPr lang="en-GB"/>
        </a:p>
      </dgm:t>
    </dgm:pt>
    <dgm:pt modelId="{B8C67A4D-818B-4DC3-A6EB-85C02AF8EB62}" type="pres">
      <dgm:prSet presAssocID="{77ED7337-4B3E-4B26-902C-EC6A282F36C1}" presName="rootConnector" presStyleLbl="node4" presStyleIdx="14" presStyleCnt="34"/>
      <dgm:spPr/>
      <dgm:t>
        <a:bodyPr/>
        <a:lstStyle/>
        <a:p>
          <a:endParaRPr lang="en-GB"/>
        </a:p>
      </dgm:t>
    </dgm:pt>
    <dgm:pt modelId="{A3569BB0-1BA4-4CB7-A1DE-CA68FA4C73D1}" type="pres">
      <dgm:prSet presAssocID="{77ED7337-4B3E-4B26-902C-EC6A282F36C1}" presName="hierChild4" presStyleCnt="0"/>
      <dgm:spPr/>
    </dgm:pt>
    <dgm:pt modelId="{73D19815-92FC-4D2D-9933-DD81ABCDF8ED}" type="pres">
      <dgm:prSet presAssocID="{77ED7337-4B3E-4B26-902C-EC6A282F36C1}" presName="hierChild5" presStyleCnt="0"/>
      <dgm:spPr/>
    </dgm:pt>
    <dgm:pt modelId="{1077FDBC-579F-403B-B82B-BCDF8C549329}" type="pres">
      <dgm:prSet presAssocID="{3662ACE8-A13A-40A3-BDEB-3E2DAAA2C7DC}" presName="hierChild5" presStyleCnt="0"/>
      <dgm:spPr/>
    </dgm:pt>
    <dgm:pt modelId="{E1820032-823B-46E6-89BB-A417D16A0C35}" type="pres">
      <dgm:prSet presAssocID="{DF84A1BE-A5EA-4F57-9C78-6A15125491E7}" presName="hierChild5" presStyleCnt="0"/>
      <dgm:spPr/>
    </dgm:pt>
    <dgm:pt modelId="{6AAAC565-849C-4CCF-BF33-BDF9F44C78F6}" type="pres">
      <dgm:prSet presAssocID="{EFA26CAC-16E6-445F-A58C-9ADE5792040C}" presName="hierChild5" presStyleCnt="0"/>
      <dgm:spPr/>
    </dgm:pt>
    <dgm:pt modelId="{D5BF04C5-A96C-4D31-B022-8B9F8F8DB5F4}" type="pres">
      <dgm:prSet presAssocID="{6176C331-CD57-49A2-85CB-1339A2AC5783}" presName="Name37" presStyleLbl="parChTrans1D4" presStyleIdx="15" presStyleCnt="34" custSzX="930034" custSzY="297711"/>
      <dgm:spPr/>
      <dgm:t>
        <a:bodyPr/>
        <a:lstStyle/>
        <a:p>
          <a:endParaRPr lang="en-GB"/>
        </a:p>
      </dgm:t>
    </dgm:pt>
    <dgm:pt modelId="{5FDFE889-8F65-4D8C-BC8D-C2DBC2FDFCCA}" type="pres">
      <dgm:prSet presAssocID="{B3723569-DCE2-4C73-8590-5E7BE3A81D24}" presName="hierRoot2" presStyleCnt="0">
        <dgm:presLayoutVars>
          <dgm:hierBranch val="init"/>
        </dgm:presLayoutVars>
      </dgm:prSet>
      <dgm:spPr/>
    </dgm:pt>
    <dgm:pt modelId="{A9C5B6E3-1C72-429C-A323-6BD7A256A215}" type="pres">
      <dgm:prSet presAssocID="{B3723569-DCE2-4C73-8590-5E7BE3A81D24}" presName="rootComposite" presStyleCnt="0"/>
      <dgm:spPr/>
    </dgm:pt>
    <dgm:pt modelId="{78FB438C-5605-4564-A28B-4F375A048B7D}" type="pres">
      <dgm:prSet presAssocID="{B3723569-DCE2-4C73-8590-5E7BE3A81D24}" presName="rootText" presStyleLbl="node4" presStyleIdx="15" presStyleCnt="34" custScaleX="455289" custScaleY="179929" custLinFactX="-142626" custLinFactY="8194" custLinFactNeighborX="-200000" custLinFactNeighborY="100000">
        <dgm:presLayoutVars>
          <dgm:chPref val="3"/>
        </dgm:presLayoutVars>
      </dgm:prSet>
      <dgm:spPr/>
      <dgm:t>
        <a:bodyPr/>
        <a:lstStyle/>
        <a:p>
          <a:endParaRPr lang="en-GB"/>
        </a:p>
      </dgm:t>
    </dgm:pt>
    <dgm:pt modelId="{314141AE-CDBC-4EDD-8B2F-905D27A5A7FC}" type="pres">
      <dgm:prSet presAssocID="{B3723569-DCE2-4C73-8590-5E7BE3A81D24}" presName="rootConnector" presStyleLbl="node4" presStyleIdx="15" presStyleCnt="34"/>
      <dgm:spPr/>
      <dgm:t>
        <a:bodyPr/>
        <a:lstStyle/>
        <a:p>
          <a:endParaRPr lang="en-GB"/>
        </a:p>
      </dgm:t>
    </dgm:pt>
    <dgm:pt modelId="{9CEC0366-5B98-49F7-AF3F-7DE054A6E986}" type="pres">
      <dgm:prSet presAssocID="{B3723569-DCE2-4C73-8590-5E7BE3A81D24}" presName="hierChild4" presStyleCnt="0"/>
      <dgm:spPr/>
    </dgm:pt>
    <dgm:pt modelId="{C9DC94FC-60AE-4DF5-9102-790E8446EE35}" type="pres">
      <dgm:prSet presAssocID="{63826587-2894-4A37-9A52-5A1DFEB90925}" presName="Name37" presStyleLbl="parChTrans1D4" presStyleIdx="16" presStyleCnt="34" custSzX="377378"/>
      <dgm:spPr/>
      <dgm:t>
        <a:bodyPr/>
        <a:lstStyle/>
        <a:p>
          <a:endParaRPr lang="en-GB"/>
        </a:p>
      </dgm:t>
    </dgm:pt>
    <dgm:pt modelId="{FC4A36C7-94E8-41A4-8417-1A638339D9DC}" type="pres">
      <dgm:prSet presAssocID="{88C5A2B3-39FF-436F-8F82-61E4954249FB}" presName="hierRoot2" presStyleCnt="0">
        <dgm:presLayoutVars>
          <dgm:hierBranch val="init"/>
        </dgm:presLayoutVars>
      </dgm:prSet>
      <dgm:spPr/>
    </dgm:pt>
    <dgm:pt modelId="{52689C80-E98A-4329-8F3D-58DAF1109678}" type="pres">
      <dgm:prSet presAssocID="{88C5A2B3-39FF-436F-8F82-61E4954249FB}" presName="rootComposite" presStyleCnt="0"/>
      <dgm:spPr/>
    </dgm:pt>
    <dgm:pt modelId="{1879483C-ECD8-4D8D-8E54-2D95663E54FF}" type="pres">
      <dgm:prSet presAssocID="{88C5A2B3-39FF-436F-8F82-61E4954249FB}" presName="rootText" presStyleLbl="node4" presStyleIdx="16" presStyleCnt="34" custScaleX="419138" custScaleY="221389" custLinFactX="-100000" custLinFactY="8194" custLinFactNeighborX="-145958" custLinFactNeighborY="100000">
        <dgm:presLayoutVars>
          <dgm:chPref val="3"/>
        </dgm:presLayoutVars>
      </dgm:prSet>
      <dgm:spPr/>
      <dgm:t>
        <a:bodyPr/>
        <a:lstStyle/>
        <a:p>
          <a:endParaRPr lang="en-GB"/>
        </a:p>
      </dgm:t>
    </dgm:pt>
    <dgm:pt modelId="{0985A31C-50B2-45D3-846F-1F01399A8126}" type="pres">
      <dgm:prSet presAssocID="{88C5A2B3-39FF-436F-8F82-61E4954249FB}" presName="rootConnector" presStyleLbl="node4" presStyleIdx="16" presStyleCnt="34"/>
      <dgm:spPr/>
      <dgm:t>
        <a:bodyPr/>
        <a:lstStyle/>
        <a:p>
          <a:endParaRPr lang="en-GB"/>
        </a:p>
      </dgm:t>
    </dgm:pt>
    <dgm:pt modelId="{051D4118-98C1-4AD4-858E-79AEDFEF54A7}" type="pres">
      <dgm:prSet presAssocID="{88C5A2B3-39FF-436F-8F82-61E4954249FB}" presName="hierChild4" presStyleCnt="0"/>
      <dgm:spPr/>
    </dgm:pt>
    <dgm:pt modelId="{71473FD4-66E4-4E21-AC4A-A3CE556F9793}" type="pres">
      <dgm:prSet presAssocID="{79221751-133A-4CC2-97AC-3FFB7AED182E}" presName="Name37" presStyleLbl="parChTrans1D4" presStyleIdx="17" presStyleCnt="34" custSzX="291095" custSzY="297711"/>
      <dgm:spPr/>
      <dgm:t>
        <a:bodyPr/>
        <a:lstStyle/>
        <a:p>
          <a:endParaRPr lang="en-GB"/>
        </a:p>
      </dgm:t>
    </dgm:pt>
    <dgm:pt modelId="{B7B8D88F-955A-4BCF-9713-DFF366871BF7}" type="pres">
      <dgm:prSet presAssocID="{A55E3792-A85E-4AB4-9751-C75234F0229D}" presName="hierRoot2" presStyleCnt="0">
        <dgm:presLayoutVars>
          <dgm:hierBranch val="init"/>
        </dgm:presLayoutVars>
      </dgm:prSet>
      <dgm:spPr/>
    </dgm:pt>
    <dgm:pt modelId="{E18228BA-216F-43F3-BC11-439649F9E222}" type="pres">
      <dgm:prSet presAssocID="{A55E3792-A85E-4AB4-9751-C75234F0229D}" presName="rootComposite" presStyleCnt="0"/>
      <dgm:spPr/>
    </dgm:pt>
    <dgm:pt modelId="{E8A87596-F783-4468-93C0-90287E9073C6}" type="pres">
      <dgm:prSet presAssocID="{A55E3792-A85E-4AB4-9751-C75234F0229D}" presName="rootText" presStyleLbl="node4" presStyleIdx="17" presStyleCnt="34" custScaleX="293303" custScaleY="179929" custLinFactX="-71392" custLinFactY="8194" custLinFactNeighborX="-100000" custLinFactNeighborY="100000">
        <dgm:presLayoutVars>
          <dgm:chPref val="3"/>
        </dgm:presLayoutVars>
      </dgm:prSet>
      <dgm:spPr/>
      <dgm:t>
        <a:bodyPr/>
        <a:lstStyle/>
        <a:p>
          <a:endParaRPr lang="en-GB"/>
        </a:p>
      </dgm:t>
    </dgm:pt>
    <dgm:pt modelId="{D5158F81-ED3E-49C2-95B6-0F8801C77684}" type="pres">
      <dgm:prSet presAssocID="{A55E3792-A85E-4AB4-9751-C75234F0229D}" presName="rootConnector" presStyleLbl="node4" presStyleIdx="17" presStyleCnt="34"/>
      <dgm:spPr/>
      <dgm:t>
        <a:bodyPr/>
        <a:lstStyle/>
        <a:p>
          <a:endParaRPr lang="en-GB"/>
        </a:p>
      </dgm:t>
    </dgm:pt>
    <dgm:pt modelId="{1F69988F-A574-497F-8D55-196439FC4364}" type="pres">
      <dgm:prSet presAssocID="{A55E3792-A85E-4AB4-9751-C75234F0229D}" presName="hierChild4" presStyleCnt="0"/>
      <dgm:spPr/>
    </dgm:pt>
    <dgm:pt modelId="{46D72FC6-00A4-4740-8BED-E26C5D75A01F}" type="pres">
      <dgm:prSet presAssocID="{92967A39-BEAB-405C-A906-481F77C297BC}" presName="Name37" presStyleLbl="parChTrans1D4" presStyleIdx="18" presStyleCnt="34" custSzX="351078" custSzY="652129"/>
      <dgm:spPr/>
      <dgm:t>
        <a:bodyPr/>
        <a:lstStyle/>
        <a:p>
          <a:endParaRPr lang="en-GB"/>
        </a:p>
      </dgm:t>
    </dgm:pt>
    <dgm:pt modelId="{DD5D4790-1EB8-48BD-8D40-19F3C307EFD3}" type="pres">
      <dgm:prSet presAssocID="{0CF03F4F-A9F4-442F-9184-25F9A986CBF0}" presName="hierRoot2" presStyleCnt="0">
        <dgm:presLayoutVars>
          <dgm:hierBranch val="init"/>
        </dgm:presLayoutVars>
      </dgm:prSet>
      <dgm:spPr/>
    </dgm:pt>
    <dgm:pt modelId="{0A100C2A-5B5F-4DB4-91C3-3C9946F519B2}" type="pres">
      <dgm:prSet presAssocID="{0CF03F4F-A9F4-442F-9184-25F9A986CBF0}" presName="rootComposite" presStyleCnt="0"/>
      <dgm:spPr/>
    </dgm:pt>
    <dgm:pt modelId="{1B4683C0-6464-4230-8096-1607DEC95857}" type="pres">
      <dgm:prSet presAssocID="{0CF03F4F-A9F4-442F-9184-25F9A986CBF0}" presName="rootText" presStyleLbl="node4" presStyleIdx="18" presStyleCnt="34" custScaleX="280152" custScaleY="220447" custLinFactX="-19771" custLinFactNeighborX="-100000" custLinFactNeighborY="98560">
        <dgm:presLayoutVars>
          <dgm:chPref val="3"/>
        </dgm:presLayoutVars>
      </dgm:prSet>
      <dgm:spPr/>
      <dgm:t>
        <a:bodyPr/>
        <a:lstStyle/>
        <a:p>
          <a:endParaRPr lang="en-GB"/>
        </a:p>
      </dgm:t>
    </dgm:pt>
    <dgm:pt modelId="{C775A405-481F-4F4B-BFB8-7F690A0207CE}" type="pres">
      <dgm:prSet presAssocID="{0CF03F4F-A9F4-442F-9184-25F9A986CBF0}" presName="rootConnector" presStyleLbl="node4" presStyleIdx="18" presStyleCnt="34"/>
      <dgm:spPr/>
      <dgm:t>
        <a:bodyPr/>
        <a:lstStyle/>
        <a:p>
          <a:endParaRPr lang="en-GB"/>
        </a:p>
      </dgm:t>
    </dgm:pt>
    <dgm:pt modelId="{45C7E898-82D1-4E10-BFD1-6859E8BFBC8F}" type="pres">
      <dgm:prSet presAssocID="{0CF03F4F-A9F4-442F-9184-25F9A986CBF0}" presName="hierChild4" presStyleCnt="0"/>
      <dgm:spPr/>
    </dgm:pt>
    <dgm:pt modelId="{59D15AD2-7B2C-4327-A39B-B468EF071BF4}" type="pres">
      <dgm:prSet presAssocID="{0CF03F4F-A9F4-442F-9184-25F9A986CBF0}" presName="hierChild5" presStyleCnt="0"/>
      <dgm:spPr/>
    </dgm:pt>
    <dgm:pt modelId="{9C6E5806-A4D2-45D4-A8E7-2DB684A13594}" type="pres">
      <dgm:prSet presAssocID="{A55E3792-A85E-4AB4-9751-C75234F0229D}" presName="hierChild5" presStyleCnt="0"/>
      <dgm:spPr/>
    </dgm:pt>
    <dgm:pt modelId="{DC11CA38-0AB7-4E3B-B52E-5E72B85D9DDA}" type="pres">
      <dgm:prSet presAssocID="{88C5A2B3-39FF-436F-8F82-61E4954249FB}" presName="hierChild5" presStyleCnt="0"/>
      <dgm:spPr/>
    </dgm:pt>
    <dgm:pt modelId="{3623A76F-872E-43F4-A350-E017E6F4FE5C}" type="pres">
      <dgm:prSet presAssocID="{B3723569-DCE2-4C73-8590-5E7BE3A81D24}" presName="hierChild5" presStyleCnt="0"/>
      <dgm:spPr/>
    </dgm:pt>
    <dgm:pt modelId="{10FE78DC-9ABC-48A8-976A-311D2D6B61C3}" type="pres">
      <dgm:prSet presAssocID="{812CE57F-9C58-4004-BD91-3178D8055BBF}" presName="hierChild5" presStyleCnt="0"/>
      <dgm:spPr/>
    </dgm:pt>
    <dgm:pt modelId="{61644CF5-0624-42BF-96EA-35100C475AF2}" type="pres">
      <dgm:prSet presAssocID="{873CB8A2-3FD3-454A-BAC2-F8EF343CBBFE}" presName="hierChild5" presStyleCnt="0"/>
      <dgm:spPr/>
    </dgm:pt>
    <dgm:pt modelId="{825D07DB-6B49-4B5B-AC5C-17E99FCF345B}" type="pres">
      <dgm:prSet presAssocID="{E590D849-19FF-42A2-8872-093A22A606E6}" presName="hierChild5" presStyleCnt="0"/>
      <dgm:spPr/>
    </dgm:pt>
    <dgm:pt modelId="{E814A423-954D-4051-84C6-B32334D9EF77}" type="pres">
      <dgm:prSet presAssocID="{F3D2A5EF-F85F-4C65-A767-08477D262A56}" presName="hierChild5" presStyleCnt="0"/>
      <dgm:spPr/>
    </dgm:pt>
    <dgm:pt modelId="{0A74502E-80BD-48FE-B159-55DE7DE80A8E}" type="pres">
      <dgm:prSet presAssocID="{43CEB842-C673-4E93-98E2-43BA1D051F4A}" presName="hierChild5" presStyleCnt="0"/>
      <dgm:spPr/>
    </dgm:pt>
    <dgm:pt modelId="{0F3C1151-BC89-4E32-A35F-D537E96B4EDE}" type="pres">
      <dgm:prSet presAssocID="{AA5A0DFB-7666-44BF-8EF8-513F11A78CFD}" presName="hierChild5" presStyleCnt="0"/>
      <dgm:spPr/>
    </dgm:pt>
    <dgm:pt modelId="{45259964-E37E-40CE-BACF-0BBE99065C2F}" type="pres">
      <dgm:prSet presAssocID="{E5C21D7C-54D0-4197-AAB6-70FC0D47820C}" presName="hierChild5" presStyleCnt="0"/>
      <dgm:spPr/>
    </dgm:pt>
    <dgm:pt modelId="{0644269E-A4FD-4631-B5A1-C6315BFD8481}" type="pres">
      <dgm:prSet presAssocID="{B016C203-0223-4FDB-B059-1154D14C15FC}" presName="hierChild5" presStyleCnt="0"/>
      <dgm:spPr/>
    </dgm:pt>
    <dgm:pt modelId="{8CE327FB-81D5-4F15-846E-82C2C1505033}" type="pres">
      <dgm:prSet presAssocID="{27F93D08-DD49-41E9-997C-88DCCADEB2F5}" presName="Name37" presStyleLbl="parChTrans1D3" presStyleIdx="1" presStyleCnt="2"/>
      <dgm:spPr/>
      <dgm:t>
        <a:bodyPr/>
        <a:lstStyle/>
        <a:p>
          <a:endParaRPr lang="en-GB"/>
        </a:p>
      </dgm:t>
    </dgm:pt>
    <dgm:pt modelId="{E12B861D-732A-46FD-B595-330A48689750}" type="pres">
      <dgm:prSet presAssocID="{20FA2F78-84A7-4916-9B89-36DC854FE96F}" presName="hierRoot2" presStyleCnt="0">
        <dgm:presLayoutVars>
          <dgm:hierBranch val="r"/>
        </dgm:presLayoutVars>
      </dgm:prSet>
      <dgm:spPr/>
    </dgm:pt>
    <dgm:pt modelId="{13545508-DD0C-4331-BE21-A54DC2B37060}" type="pres">
      <dgm:prSet presAssocID="{20FA2F78-84A7-4916-9B89-36DC854FE96F}" presName="rootComposite" presStyleCnt="0"/>
      <dgm:spPr/>
    </dgm:pt>
    <dgm:pt modelId="{3D24AF7D-2752-4A5C-BAD1-9F30DF93E1CC}" type="pres">
      <dgm:prSet presAssocID="{20FA2F78-84A7-4916-9B89-36DC854FE96F}" presName="rootText" presStyleLbl="node3" presStyleIdx="1" presStyleCnt="2" custScaleX="620677" custScaleY="151436" custLinFactX="110229" custLinFactNeighborX="200000" custLinFactNeighborY="17708">
        <dgm:presLayoutVars>
          <dgm:chPref val="3"/>
        </dgm:presLayoutVars>
      </dgm:prSet>
      <dgm:spPr/>
      <dgm:t>
        <a:bodyPr/>
        <a:lstStyle/>
        <a:p>
          <a:endParaRPr lang="en-GB"/>
        </a:p>
      </dgm:t>
    </dgm:pt>
    <dgm:pt modelId="{D96500B3-C0B1-4F60-A0BB-EBEFD86742C0}" type="pres">
      <dgm:prSet presAssocID="{20FA2F78-84A7-4916-9B89-36DC854FE96F}" presName="rootConnector" presStyleLbl="node3" presStyleIdx="1" presStyleCnt="2"/>
      <dgm:spPr/>
      <dgm:t>
        <a:bodyPr/>
        <a:lstStyle/>
        <a:p>
          <a:endParaRPr lang="en-GB"/>
        </a:p>
      </dgm:t>
    </dgm:pt>
    <dgm:pt modelId="{3E20DF6E-D0BC-45C9-8DD0-F886117E037B}" type="pres">
      <dgm:prSet presAssocID="{20FA2F78-84A7-4916-9B89-36DC854FE96F}" presName="hierChild4" presStyleCnt="0"/>
      <dgm:spPr/>
    </dgm:pt>
    <dgm:pt modelId="{5A3B060E-E2D6-4291-88E9-1ED006BBB5C9}" type="pres">
      <dgm:prSet presAssocID="{A6BD1C0A-78B9-49DE-9D9E-FC71316DD22C}" presName="Name50" presStyleLbl="parChTrans1D4" presStyleIdx="19" presStyleCnt="34"/>
      <dgm:spPr/>
      <dgm:t>
        <a:bodyPr/>
        <a:lstStyle/>
        <a:p>
          <a:endParaRPr lang="en-GB"/>
        </a:p>
      </dgm:t>
    </dgm:pt>
    <dgm:pt modelId="{67067D7E-58B6-448B-A4B8-AC99B1D91AF2}" type="pres">
      <dgm:prSet presAssocID="{8BD6F860-0BB8-4647-A96C-09C434201FD9}" presName="hierRoot2" presStyleCnt="0">
        <dgm:presLayoutVars>
          <dgm:hierBranch val="init"/>
        </dgm:presLayoutVars>
      </dgm:prSet>
      <dgm:spPr/>
    </dgm:pt>
    <dgm:pt modelId="{9B3F37DA-0C18-4384-AEFB-1ADEE2267ADA}" type="pres">
      <dgm:prSet presAssocID="{8BD6F860-0BB8-4647-A96C-09C434201FD9}" presName="rootComposite" presStyleCnt="0"/>
      <dgm:spPr/>
    </dgm:pt>
    <dgm:pt modelId="{E5DFBB82-9256-4BEE-B68E-101AA43BD616}" type="pres">
      <dgm:prSet presAssocID="{8BD6F860-0BB8-4647-A96C-09C434201FD9}" presName="rootText" presStyleLbl="node4" presStyleIdx="19" presStyleCnt="34" custAng="0" custScaleX="593191" custScaleY="152014" custLinFactX="-161985" custLinFactNeighborX="-200000" custLinFactNeighborY="38538">
        <dgm:presLayoutVars>
          <dgm:chPref val="3"/>
        </dgm:presLayoutVars>
      </dgm:prSet>
      <dgm:spPr/>
      <dgm:t>
        <a:bodyPr/>
        <a:lstStyle/>
        <a:p>
          <a:endParaRPr lang="en-GB"/>
        </a:p>
      </dgm:t>
    </dgm:pt>
    <dgm:pt modelId="{93926E02-4205-482D-90FC-11F24E20AB9A}" type="pres">
      <dgm:prSet presAssocID="{8BD6F860-0BB8-4647-A96C-09C434201FD9}" presName="rootConnector" presStyleLbl="node4" presStyleIdx="19" presStyleCnt="34"/>
      <dgm:spPr/>
      <dgm:t>
        <a:bodyPr/>
        <a:lstStyle/>
        <a:p>
          <a:endParaRPr lang="en-GB"/>
        </a:p>
      </dgm:t>
    </dgm:pt>
    <dgm:pt modelId="{3CD64B04-CE8F-496A-A1A6-8CC691EED6E5}" type="pres">
      <dgm:prSet presAssocID="{8BD6F860-0BB8-4647-A96C-09C434201FD9}" presName="hierChild4" presStyleCnt="0"/>
      <dgm:spPr/>
    </dgm:pt>
    <dgm:pt modelId="{2B2958BD-FC8F-4C99-9A06-6DA42C704B8C}" type="pres">
      <dgm:prSet presAssocID="{A98EF7DD-25FF-4ECE-8F61-D87177D4F7C4}" presName="Name37" presStyleLbl="parChTrans1D4" presStyleIdx="20" presStyleCnt="34"/>
      <dgm:spPr/>
      <dgm:t>
        <a:bodyPr/>
        <a:lstStyle/>
        <a:p>
          <a:endParaRPr lang="en-GB"/>
        </a:p>
      </dgm:t>
    </dgm:pt>
    <dgm:pt modelId="{956114ED-A36E-4534-8014-D540583B4562}" type="pres">
      <dgm:prSet presAssocID="{0C81CD19-8EA5-4605-81B9-8C8AE2FA912C}" presName="hierRoot2" presStyleCnt="0">
        <dgm:presLayoutVars>
          <dgm:hierBranch val="init"/>
        </dgm:presLayoutVars>
      </dgm:prSet>
      <dgm:spPr/>
    </dgm:pt>
    <dgm:pt modelId="{68A47212-CA9A-4F16-91F5-8AF76A6EB317}" type="pres">
      <dgm:prSet presAssocID="{0C81CD19-8EA5-4605-81B9-8C8AE2FA912C}" presName="rootComposite" presStyleCnt="0"/>
      <dgm:spPr/>
    </dgm:pt>
    <dgm:pt modelId="{257DBFD6-D7B6-4549-872F-D1300C449780}" type="pres">
      <dgm:prSet presAssocID="{0C81CD19-8EA5-4605-81B9-8C8AE2FA912C}" presName="rootText" presStyleLbl="node4" presStyleIdx="20" presStyleCnt="34" custScaleX="255401" custScaleY="179929" custLinFactX="-148227" custLinFactY="5199" custLinFactNeighborX="-200000" custLinFactNeighborY="100000">
        <dgm:presLayoutVars>
          <dgm:chPref val="3"/>
        </dgm:presLayoutVars>
      </dgm:prSet>
      <dgm:spPr/>
      <dgm:t>
        <a:bodyPr/>
        <a:lstStyle/>
        <a:p>
          <a:endParaRPr lang="en-GB"/>
        </a:p>
      </dgm:t>
    </dgm:pt>
    <dgm:pt modelId="{FFFF53C0-F14B-4F68-871A-7F1E97D9E159}" type="pres">
      <dgm:prSet presAssocID="{0C81CD19-8EA5-4605-81B9-8C8AE2FA912C}" presName="rootConnector" presStyleLbl="node4" presStyleIdx="20" presStyleCnt="34"/>
      <dgm:spPr/>
      <dgm:t>
        <a:bodyPr/>
        <a:lstStyle/>
        <a:p>
          <a:endParaRPr lang="en-GB"/>
        </a:p>
      </dgm:t>
    </dgm:pt>
    <dgm:pt modelId="{EAB50573-D642-48A5-BDB1-A8F99081529D}" type="pres">
      <dgm:prSet presAssocID="{0C81CD19-8EA5-4605-81B9-8C8AE2FA912C}" presName="hierChild4" presStyleCnt="0"/>
      <dgm:spPr/>
    </dgm:pt>
    <dgm:pt modelId="{B6AC01F6-B0C6-42EA-933C-841C903CC173}" type="pres">
      <dgm:prSet presAssocID="{65F38747-4EDD-4542-97E1-8455BCB706EC}" presName="Name37" presStyleLbl="parChTrans1D4" presStyleIdx="21" presStyleCnt="34"/>
      <dgm:spPr/>
      <dgm:t>
        <a:bodyPr/>
        <a:lstStyle/>
        <a:p>
          <a:endParaRPr lang="en-GB"/>
        </a:p>
      </dgm:t>
    </dgm:pt>
    <dgm:pt modelId="{2F80406B-3DEF-4DC8-83D3-F77AB5F76681}" type="pres">
      <dgm:prSet presAssocID="{39878D63-CCE3-4678-8A63-FFB90A547070}" presName="hierRoot2" presStyleCnt="0">
        <dgm:presLayoutVars>
          <dgm:hierBranch val="init"/>
        </dgm:presLayoutVars>
      </dgm:prSet>
      <dgm:spPr/>
    </dgm:pt>
    <dgm:pt modelId="{F0DFFD90-DD54-4363-9FF9-484A2BA68D65}" type="pres">
      <dgm:prSet presAssocID="{39878D63-CCE3-4678-8A63-FFB90A547070}" presName="rootComposite" presStyleCnt="0"/>
      <dgm:spPr/>
    </dgm:pt>
    <dgm:pt modelId="{310EB510-5D2E-4FD3-BD61-A88BD5EB8CBE}" type="pres">
      <dgm:prSet presAssocID="{39878D63-CCE3-4678-8A63-FFB90A547070}" presName="rootText" presStyleLbl="node4" presStyleIdx="21" presStyleCnt="34" custScaleX="607611" custScaleY="202133" custLinFactX="-11050" custLinFactY="35519" custLinFactNeighborX="-100000" custLinFactNeighborY="100000">
        <dgm:presLayoutVars>
          <dgm:chPref val="3"/>
        </dgm:presLayoutVars>
      </dgm:prSet>
      <dgm:spPr/>
      <dgm:t>
        <a:bodyPr/>
        <a:lstStyle/>
        <a:p>
          <a:endParaRPr lang="en-GB"/>
        </a:p>
      </dgm:t>
    </dgm:pt>
    <dgm:pt modelId="{342B855A-EEE7-445E-A625-8454B00C47FC}" type="pres">
      <dgm:prSet presAssocID="{39878D63-CCE3-4678-8A63-FFB90A547070}" presName="rootConnector" presStyleLbl="node4" presStyleIdx="21" presStyleCnt="34"/>
      <dgm:spPr/>
      <dgm:t>
        <a:bodyPr/>
        <a:lstStyle/>
        <a:p>
          <a:endParaRPr lang="en-GB"/>
        </a:p>
      </dgm:t>
    </dgm:pt>
    <dgm:pt modelId="{DFA1CF1F-3C52-4354-B399-2B866986728A}" type="pres">
      <dgm:prSet presAssocID="{39878D63-CCE3-4678-8A63-FFB90A547070}" presName="hierChild4" presStyleCnt="0"/>
      <dgm:spPr/>
    </dgm:pt>
    <dgm:pt modelId="{2C0A7D6F-9696-430D-AC7B-8EA33B72182F}" type="pres">
      <dgm:prSet presAssocID="{69DFF969-BFF9-418A-A13D-218E178CB23B}" presName="Name37" presStyleLbl="parChTrans1D4" presStyleIdx="22" presStyleCnt="34"/>
      <dgm:spPr/>
      <dgm:t>
        <a:bodyPr/>
        <a:lstStyle/>
        <a:p>
          <a:endParaRPr lang="en-GB"/>
        </a:p>
      </dgm:t>
    </dgm:pt>
    <dgm:pt modelId="{49BB4A67-5F0B-49C8-BCE1-2C6FD9B87FC9}" type="pres">
      <dgm:prSet presAssocID="{C2EE2E1D-8032-4966-A2E3-B549535AF1DA}" presName="hierRoot2" presStyleCnt="0">
        <dgm:presLayoutVars>
          <dgm:hierBranch val="init"/>
        </dgm:presLayoutVars>
      </dgm:prSet>
      <dgm:spPr/>
    </dgm:pt>
    <dgm:pt modelId="{1B288B77-E5A9-4E02-80D0-86C30B914184}" type="pres">
      <dgm:prSet presAssocID="{C2EE2E1D-8032-4966-A2E3-B549535AF1DA}" presName="rootComposite" presStyleCnt="0"/>
      <dgm:spPr/>
    </dgm:pt>
    <dgm:pt modelId="{0A38AE37-87D3-4AF3-85C6-58FF53948C75}" type="pres">
      <dgm:prSet presAssocID="{C2EE2E1D-8032-4966-A2E3-B549535AF1DA}" presName="rootText" presStyleLbl="node4" presStyleIdx="22" presStyleCnt="34" custScaleX="286447" custScaleY="274600" custLinFactY="30204" custLinFactNeighborX="-57752" custLinFactNeighborY="100000">
        <dgm:presLayoutVars>
          <dgm:chPref val="3"/>
        </dgm:presLayoutVars>
      </dgm:prSet>
      <dgm:spPr/>
      <dgm:t>
        <a:bodyPr/>
        <a:lstStyle/>
        <a:p>
          <a:endParaRPr lang="en-GB"/>
        </a:p>
      </dgm:t>
    </dgm:pt>
    <dgm:pt modelId="{3580828D-B30A-4AEB-9A3D-83E0F61796BB}" type="pres">
      <dgm:prSet presAssocID="{C2EE2E1D-8032-4966-A2E3-B549535AF1DA}" presName="rootConnector" presStyleLbl="node4" presStyleIdx="22" presStyleCnt="34"/>
      <dgm:spPr/>
      <dgm:t>
        <a:bodyPr/>
        <a:lstStyle/>
        <a:p>
          <a:endParaRPr lang="en-GB"/>
        </a:p>
      </dgm:t>
    </dgm:pt>
    <dgm:pt modelId="{9A37D4D4-A1AA-48B6-B334-D1E0AF7F12D7}" type="pres">
      <dgm:prSet presAssocID="{C2EE2E1D-8032-4966-A2E3-B549535AF1DA}" presName="hierChild4" presStyleCnt="0"/>
      <dgm:spPr/>
    </dgm:pt>
    <dgm:pt modelId="{FEB4D219-8118-408B-A25E-10496D59EBD9}" type="pres">
      <dgm:prSet presAssocID="{C2EE2E1D-8032-4966-A2E3-B549535AF1DA}" presName="hierChild5" presStyleCnt="0"/>
      <dgm:spPr/>
    </dgm:pt>
    <dgm:pt modelId="{1B4EFB31-61FA-42E9-8963-514C1A0049D7}" type="pres">
      <dgm:prSet presAssocID="{39878D63-CCE3-4678-8A63-FFB90A547070}" presName="hierChild5" presStyleCnt="0"/>
      <dgm:spPr/>
    </dgm:pt>
    <dgm:pt modelId="{D524A7CF-C767-4AA2-BFDB-AD521671A69F}" type="pres">
      <dgm:prSet presAssocID="{0C81CD19-8EA5-4605-81B9-8C8AE2FA912C}" presName="hierChild5" presStyleCnt="0"/>
      <dgm:spPr/>
    </dgm:pt>
    <dgm:pt modelId="{C5E19B91-1E16-4579-8690-419C2FB5731D}" type="pres">
      <dgm:prSet presAssocID="{A58E598B-2D6E-4954-814A-FCAFE7EBAE9D}" presName="Name37" presStyleLbl="parChTrans1D4" presStyleIdx="23" presStyleCnt="34"/>
      <dgm:spPr/>
      <dgm:t>
        <a:bodyPr/>
        <a:lstStyle/>
        <a:p>
          <a:endParaRPr lang="en-GB"/>
        </a:p>
      </dgm:t>
    </dgm:pt>
    <dgm:pt modelId="{DC3314A6-E484-4F3D-B6E2-BFE905C71860}" type="pres">
      <dgm:prSet presAssocID="{CAC25B19-63D2-4194-A1C6-AD2BEACA9F12}" presName="hierRoot2" presStyleCnt="0">
        <dgm:presLayoutVars>
          <dgm:hierBranch val="init"/>
        </dgm:presLayoutVars>
      </dgm:prSet>
      <dgm:spPr/>
    </dgm:pt>
    <dgm:pt modelId="{34128DE2-2EEA-450D-AEAE-4510212C047A}" type="pres">
      <dgm:prSet presAssocID="{CAC25B19-63D2-4194-A1C6-AD2BEACA9F12}" presName="rootComposite" presStyleCnt="0"/>
      <dgm:spPr/>
    </dgm:pt>
    <dgm:pt modelId="{480FCDF2-33BA-4ED6-A2FE-4EC4E334B5BC}" type="pres">
      <dgm:prSet presAssocID="{CAC25B19-63D2-4194-A1C6-AD2BEACA9F12}" presName="rootText" presStyleLbl="node4" presStyleIdx="23" presStyleCnt="34" custScaleX="532950" custScaleY="111488" custLinFactY="1418" custLinFactNeighborX="-44620" custLinFactNeighborY="100000">
        <dgm:presLayoutVars>
          <dgm:chPref val="3"/>
        </dgm:presLayoutVars>
      </dgm:prSet>
      <dgm:spPr/>
      <dgm:t>
        <a:bodyPr/>
        <a:lstStyle/>
        <a:p>
          <a:endParaRPr lang="en-GB"/>
        </a:p>
      </dgm:t>
    </dgm:pt>
    <dgm:pt modelId="{B30E0CBE-1BB7-457E-ADD9-B53D435C9A4E}" type="pres">
      <dgm:prSet presAssocID="{CAC25B19-63D2-4194-A1C6-AD2BEACA9F12}" presName="rootConnector" presStyleLbl="node4" presStyleIdx="23" presStyleCnt="34"/>
      <dgm:spPr/>
      <dgm:t>
        <a:bodyPr/>
        <a:lstStyle/>
        <a:p>
          <a:endParaRPr lang="en-GB"/>
        </a:p>
      </dgm:t>
    </dgm:pt>
    <dgm:pt modelId="{420D5641-B278-45E1-B740-AD722A086471}" type="pres">
      <dgm:prSet presAssocID="{CAC25B19-63D2-4194-A1C6-AD2BEACA9F12}" presName="hierChild4" presStyleCnt="0"/>
      <dgm:spPr/>
    </dgm:pt>
    <dgm:pt modelId="{2386E7C1-D8CC-4DFA-B6A6-7E2B1FFD7678}" type="pres">
      <dgm:prSet presAssocID="{BF29B6D5-51F7-4829-A894-B0DE23A0437A}" presName="Name37" presStyleLbl="parChTrans1D4" presStyleIdx="24" presStyleCnt="34"/>
      <dgm:spPr/>
      <dgm:t>
        <a:bodyPr/>
        <a:lstStyle/>
        <a:p>
          <a:endParaRPr lang="en-GB"/>
        </a:p>
      </dgm:t>
    </dgm:pt>
    <dgm:pt modelId="{186ED221-6875-4BBA-9332-BAC6B01330C7}" type="pres">
      <dgm:prSet presAssocID="{967F39E2-4C95-4330-AE54-99F966957B43}" presName="hierRoot2" presStyleCnt="0">
        <dgm:presLayoutVars>
          <dgm:hierBranch val="init"/>
        </dgm:presLayoutVars>
      </dgm:prSet>
      <dgm:spPr/>
    </dgm:pt>
    <dgm:pt modelId="{3B05DF78-F1B0-4EFB-9376-F46B59AF446D}" type="pres">
      <dgm:prSet presAssocID="{967F39E2-4C95-4330-AE54-99F966957B43}" presName="rootComposite" presStyleCnt="0"/>
      <dgm:spPr/>
    </dgm:pt>
    <dgm:pt modelId="{30CEB24F-B5FE-401E-A17B-A987EE03A277}" type="pres">
      <dgm:prSet presAssocID="{967F39E2-4C95-4330-AE54-99F966957B43}" presName="rootText" presStyleLbl="node4" presStyleIdx="24" presStyleCnt="34" custScaleX="524429" custScaleY="181681" custLinFactY="30204" custLinFactNeighborX="-86104" custLinFactNeighborY="100000">
        <dgm:presLayoutVars>
          <dgm:chPref val="3"/>
        </dgm:presLayoutVars>
      </dgm:prSet>
      <dgm:spPr/>
      <dgm:t>
        <a:bodyPr/>
        <a:lstStyle/>
        <a:p>
          <a:endParaRPr lang="en-GB"/>
        </a:p>
      </dgm:t>
    </dgm:pt>
    <dgm:pt modelId="{00ED6DA3-D0C6-4EC4-9ABF-030E2B662C9B}" type="pres">
      <dgm:prSet presAssocID="{967F39E2-4C95-4330-AE54-99F966957B43}" presName="rootConnector" presStyleLbl="node4" presStyleIdx="24" presStyleCnt="34"/>
      <dgm:spPr/>
      <dgm:t>
        <a:bodyPr/>
        <a:lstStyle/>
        <a:p>
          <a:endParaRPr lang="en-GB"/>
        </a:p>
      </dgm:t>
    </dgm:pt>
    <dgm:pt modelId="{92246F01-7C13-4FC9-8CB1-BCBA8DCD44C4}" type="pres">
      <dgm:prSet presAssocID="{967F39E2-4C95-4330-AE54-99F966957B43}" presName="hierChild4" presStyleCnt="0"/>
      <dgm:spPr/>
    </dgm:pt>
    <dgm:pt modelId="{C3884011-D69A-4289-AB39-9F5E62A796A4}" type="pres">
      <dgm:prSet presAssocID="{59ECE243-40B9-4272-A0B9-57C9574CAD9C}" presName="Name37" presStyleLbl="parChTrans1D4" presStyleIdx="25" presStyleCnt="34"/>
      <dgm:spPr/>
      <dgm:t>
        <a:bodyPr/>
        <a:lstStyle/>
        <a:p>
          <a:endParaRPr lang="en-GB"/>
        </a:p>
      </dgm:t>
    </dgm:pt>
    <dgm:pt modelId="{5AA060C7-7A74-47C7-8665-04B3C8E26EF2}" type="pres">
      <dgm:prSet presAssocID="{83770F1B-3E0F-45F1-BB83-9E98CFE15F46}" presName="hierRoot2" presStyleCnt="0">
        <dgm:presLayoutVars>
          <dgm:hierBranch/>
        </dgm:presLayoutVars>
      </dgm:prSet>
      <dgm:spPr/>
    </dgm:pt>
    <dgm:pt modelId="{E402D533-A366-44D4-A5EE-2AE8978113F1}" type="pres">
      <dgm:prSet presAssocID="{83770F1B-3E0F-45F1-BB83-9E98CFE15F46}" presName="rootComposite" presStyleCnt="0"/>
      <dgm:spPr/>
    </dgm:pt>
    <dgm:pt modelId="{8AD80A06-34A0-402C-A239-B66E642ED204}" type="pres">
      <dgm:prSet presAssocID="{83770F1B-3E0F-45F1-BB83-9E98CFE15F46}" presName="rootText" presStyleLbl="node4" presStyleIdx="25" presStyleCnt="34" custScaleX="255401" custScaleY="179929" custLinFactY="30204" custLinFactNeighborX="-86104" custLinFactNeighborY="100000">
        <dgm:presLayoutVars>
          <dgm:chPref val="3"/>
        </dgm:presLayoutVars>
      </dgm:prSet>
      <dgm:spPr/>
      <dgm:t>
        <a:bodyPr/>
        <a:lstStyle/>
        <a:p>
          <a:endParaRPr lang="en-GB"/>
        </a:p>
      </dgm:t>
    </dgm:pt>
    <dgm:pt modelId="{92E7ADF4-E823-4081-93D5-BFCA9E77276A}" type="pres">
      <dgm:prSet presAssocID="{83770F1B-3E0F-45F1-BB83-9E98CFE15F46}" presName="rootConnector" presStyleLbl="node4" presStyleIdx="25" presStyleCnt="34"/>
      <dgm:spPr/>
      <dgm:t>
        <a:bodyPr/>
        <a:lstStyle/>
        <a:p>
          <a:endParaRPr lang="en-GB"/>
        </a:p>
      </dgm:t>
    </dgm:pt>
    <dgm:pt modelId="{2AE42DDE-F5D5-4B9C-80C2-C8F58D6178CE}" type="pres">
      <dgm:prSet presAssocID="{83770F1B-3E0F-45F1-BB83-9E98CFE15F46}" presName="hierChild4" presStyleCnt="0"/>
      <dgm:spPr/>
    </dgm:pt>
    <dgm:pt modelId="{4B17BAB2-60A4-4811-B180-9A6AEA11B702}" type="pres">
      <dgm:prSet presAssocID="{6B3D72A0-B3DB-4309-B63B-C38EB11B27C0}" presName="Name35" presStyleLbl="parChTrans1D4" presStyleIdx="26" presStyleCnt="34" custSzX="703724" custSzY="297711"/>
      <dgm:spPr/>
      <dgm:t>
        <a:bodyPr/>
        <a:lstStyle/>
        <a:p>
          <a:endParaRPr lang="en-GB"/>
        </a:p>
      </dgm:t>
    </dgm:pt>
    <dgm:pt modelId="{6FBFDBF9-B73E-4F5A-8768-20CA5B252530}" type="pres">
      <dgm:prSet presAssocID="{2531B70D-8918-49E4-A54A-C8DCE43C78EB}" presName="hierRoot2" presStyleCnt="0">
        <dgm:presLayoutVars>
          <dgm:hierBranch val="init"/>
        </dgm:presLayoutVars>
      </dgm:prSet>
      <dgm:spPr/>
    </dgm:pt>
    <dgm:pt modelId="{EB0B1AFB-8AA1-4E41-AE12-B83315C230ED}" type="pres">
      <dgm:prSet presAssocID="{2531B70D-8918-49E4-A54A-C8DCE43C78EB}" presName="rootComposite" presStyleCnt="0"/>
      <dgm:spPr/>
    </dgm:pt>
    <dgm:pt modelId="{7F0108CB-69C2-4325-8DAE-7190E3576D02}" type="pres">
      <dgm:prSet presAssocID="{2531B70D-8918-49E4-A54A-C8DCE43C78EB}" presName="rootText" presStyleLbl="node4" presStyleIdx="26" presStyleCnt="34" custScaleX="161991" custScaleY="91365" custLinFactX="-56380" custLinFactY="30204" custLinFactNeighborX="-100000" custLinFactNeighborY="100000">
        <dgm:presLayoutVars>
          <dgm:chPref val="3"/>
        </dgm:presLayoutVars>
      </dgm:prSet>
      <dgm:spPr/>
      <dgm:t>
        <a:bodyPr/>
        <a:lstStyle/>
        <a:p>
          <a:endParaRPr lang="en-GB"/>
        </a:p>
      </dgm:t>
    </dgm:pt>
    <dgm:pt modelId="{5EA7B066-0177-4082-9BDB-023B26CE4271}" type="pres">
      <dgm:prSet presAssocID="{2531B70D-8918-49E4-A54A-C8DCE43C78EB}" presName="rootConnector" presStyleLbl="node4" presStyleIdx="26" presStyleCnt="34"/>
      <dgm:spPr/>
      <dgm:t>
        <a:bodyPr/>
        <a:lstStyle/>
        <a:p>
          <a:endParaRPr lang="en-GB"/>
        </a:p>
      </dgm:t>
    </dgm:pt>
    <dgm:pt modelId="{CC6E5419-E115-49BD-97FB-F17A8B5F1953}" type="pres">
      <dgm:prSet presAssocID="{2531B70D-8918-49E4-A54A-C8DCE43C78EB}" presName="hierChild4" presStyleCnt="0"/>
      <dgm:spPr/>
    </dgm:pt>
    <dgm:pt modelId="{5253362B-9621-4DB0-8CD8-9072E1018744}" type="pres">
      <dgm:prSet presAssocID="{73F72C5B-DC93-4EB4-B783-3EC802E25F3E}" presName="Name37" presStyleLbl="parChTrans1D4" presStyleIdx="27" presStyleCnt="34"/>
      <dgm:spPr/>
      <dgm:t>
        <a:bodyPr/>
        <a:lstStyle/>
        <a:p>
          <a:endParaRPr lang="en-GB"/>
        </a:p>
      </dgm:t>
    </dgm:pt>
    <dgm:pt modelId="{F25D5051-C300-4FB2-B1BC-7C156433128D}" type="pres">
      <dgm:prSet presAssocID="{BB5F7A5C-07AD-43D8-8CAF-FB548F71C8DE}" presName="hierRoot2" presStyleCnt="0">
        <dgm:presLayoutVars>
          <dgm:hierBranch val="init"/>
        </dgm:presLayoutVars>
      </dgm:prSet>
      <dgm:spPr/>
    </dgm:pt>
    <dgm:pt modelId="{2E917171-56D4-428E-A0B0-5FD78C78C854}" type="pres">
      <dgm:prSet presAssocID="{BB5F7A5C-07AD-43D8-8CAF-FB548F71C8DE}" presName="rootComposite" presStyleCnt="0"/>
      <dgm:spPr/>
    </dgm:pt>
    <dgm:pt modelId="{BBE7AEDA-40BE-4792-B031-B8D61890299D}" type="pres">
      <dgm:prSet presAssocID="{BB5F7A5C-07AD-43D8-8CAF-FB548F71C8DE}" presName="rootText" presStyleLbl="node4" presStyleIdx="27" presStyleCnt="34" custScaleX="269689" custScaleY="202810" custLinFactY="30216" custLinFactNeighborX="-86104" custLinFactNeighborY="100000">
        <dgm:presLayoutVars>
          <dgm:chPref val="3"/>
        </dgm:presLayoutVars>
      </dgm:prSet>
      <dgm:spPr/>
      <dgm:t>
        <a:bodyPr/>
        <a:lstStyle/>
        <a:p>
          <a:endParaRPr lang="en-GB"/>
        </a:p>
      </dgm:t>
    </dgm:pt>
    <dgm:pt modelId="{99EF7A41-5868-4AB3-A1AB-A4010C91D09E}" type="pres">
      <dgm:prSet presAssocID="{BB5F7A5C-07AD-43D8-8CAF-FB548F71C8DE}" presName="rootConnector" presStyleLbl="node4" presStyleIdx="27" presStyleCnt="34"/>
      <dgm:spPr/>
      <dgm:t>
        <a:bodyPr/>
        <a:lstStyle/>
        <a:p>
          <a:endParaRPr lang="en-GB"/>
        </a:p>
      </dgm:t>
    </dgm:pt>
    <dgm:pt modelId="{4A8E8FBF-BD8B-4838-884C-7A387ECD9361}" type="pres">
      <dgm:prSet presAssocID="{BB5F7A5C-07AD-43D8-8CAF-FB548F71C8DE}" presName="hierChild4" presStyleCnt="0"/>
      <dgm:spPr/>
    </dgm:pt>
    <dgm:pt modelId="{09E064E7-5F9A-4DBB-A2FA-D318E48ED7A8}" type="pres">
      <dgm:prSet presAssocID="{743F1312-25E2-4D4D-9057-CC813F8B6541}" presName="Name37" presStyleLbl="parChTrans1D4" presStyleIdx="28" presStyleCnt="34"/>
      <dgm:spPr/>
      <dgm:t>
        <a:bodyPr/>
        <a:lstStyle/>
        <a:p>
          <a:endParaRPr lang="en-GB"/>
        </a:p>
      </dgm:t>
    </dgm:pt>
    <dgm:pt modelId="{E789FB0F-5CDC-410B-A433-80197A7EC29B}" type="pres">
      <dgm:prSet presAssocID="{88FF167E-A303-4905-906C-693D2761A706}" presName="hierRoot2" presStyleCnt="0">
        <dgm:presLayoutVars>
          <dgm:hierBranch val="init"/>
        </dgm:presLayoutVars>
      </dgm:prSet>
      <dgm:spPr/>
    </dgm:pt>
    <dgm:pt modelId="{59B0F679-6691-4A71-9B9D-5E661E292200}" type="pres">
      <dgm:prSet presAssocID="{88FF167E-A303-4905-906C-693D2761A706}" presName="rootComposite" presStyleCnt="0"/>
      <dgm:spPr/>
    </dgm:pt>
    <dgm:pt modelId="{066775D9-E119-4874-B2AD-78642051D58F}" type="pres">
      <dgm:prSet presAssocID="{88FF167E-A303-4905-906C-693D2761A706}" presName="rootText" presStyleLbl="node4" presStyleIdx="28" presStyleCnt="34" custScaleX="212840" custScaleY="295713" custLinFactX="-951" custLinFactY="30216" custLinFactNeighborX="-100000" custLinFactNeighborY="100000">
        <dgm:presLayoutVars>
          <dgm:chPref val="3"/>
        </dgm:presLayoutVars>
      </dgm:prSet>
      <dgm:spPr/>
      <dgm:t>
        <a:bodyPr/>
        <a:lstStyle/>
        <a:p>
          <a:endParaRPr lang="en-GB"/>
        </a:p>
      </dgm:t>
    </dgm:pt>
    <dgm:pt modelId="{060A2097-DA3C-4BA6-B694-B231CF9C3434}" type="pres">
      <dgm:prSet presAssocID="{88FF167E-A303-4905-906C-693D2761A706}" presName="rootConnector" presStyleLbl="node4" presStyleIdx="28" presStyleCnt="34"/>
      <dgm:spPr/>
      <dgm:t>
        <a:bodyPr/>
        <a:lstStyle/>
        <a:p>
          <a:endParaRPr lang="en-GB"/>
        </a:p>
      </dgm:t>
    </dgm:pt>
    <dgm:pt modelId="{0A567139-D60B-4EC9-A30F-59D43AE438DB}" type="pres">
      <dgm:prSet presAssocID="{88FF167E-A303-4905-906C-693D2761A706}" presName="hierChild4" presStyleCnt="0"/>
      <dgm:spPr/>
    </dgm:pt>
    <dgm:pt modelId="{3509E82D-8E2B-42EB-8EB5-572386E5EF1E}" type="pres">
      <dgm:prSet presAssocID="{88FF167E-A303-4905-906C-693D2761A706}" presName="hierChild5" presStyleCnt="0"/>
      <dgm:spPr/>
    </dgm:pt>
    <dgm:pt modelId="{EE573534-7A64-46D9-9903-E92A48635869}" type="pres">
      <dgm:prSet presAssocID="{BB5F7A5C-07AD-43D8-8CAF-FB548F71C8DE}" presName="hierChild5" presStyleCnt="0"/>
      <dgm:spPr/>
    </dgm:pt>
    <dgm:pt modelId="{19438D48-71ED-40A2-AD9A-1F58F4FCBF3B}" type="pres">
      <dgm:prSet presAssocID="{2531B70D-8918-49E4-A54A-C8DCE43C78EB}" presName="hierChild5" presStyleCnt="0"/>
      <dgm:spPr/>
    </dgm:pt>
    <dgm:pt modelId="{423E1FB5-1825-4E81-A8DE-AC5373249C98}" type="pres">
      <dgm:prSet presAssocID="{8B175C01-AC4D-4BC5-A440-18AE9EDE4BA5}" presName="Name35" presStyleLbl="parChTrans1D4" presStyleIdx="29" presStyleCnt="34" custSzX="703724" custSzY="297711"/>
      <dgm:spPr/>
      <dgm:t>
        <a:bodyPr/>
        <a:lstStyle/>
        <a:p>
          <a:endParaRPr lang="en-GB"/>
        </a:p>
      </dgm:t>
    </dgm:pt>
    <dgm:pt modelId="{3B08BC91-A2CE-4C0B-B4DD-1F41BF0C4F2C}" type="pres">
      <dgm:prSet presAssocID="{453BF472-31DC-4E64-B692-6C62DDCC0CA6}" presName="hierRoot2" presStyleCnt="0">
        <dgm:presLayoutVars>
          <dgm:hierBranch val="init"/>
        </dgm:presLayoutVars>
      </dgm:prSet>
      <dgm:spPr/>
    </dgm:pt>
    <dgm:pt modelId="{C2C98C2A-F4A5-4140-88A9-D54C8CE97F34}" type="pres">
      <dgm:prSet presAssocID="{453BF472-31DC-4E64-B692-6C62DDCC0CA6}" presName="rootComposite" presStyleCnt="0"/>
      <dgm:spPr/>
    </dgm:pt>
    <dgm:pt modelId="{D074C2F8-712C-4150-8FEF-394C0982CD23}" type="pres">
      <dgm:prSet presAssocID="{453BF472-31DC-4E64-B692-6C62DDCC0CA6}" presName="rootText" presStyleLbl="node4" presStyleIdx="29" presStyleCnt="34" custScaleX="178742" custScaleY="91060" custLinFactY="30204" custLinFactNeighborX="-86104" custLinFactNeighborY="100000">
        <dgm:presLayoutVars>
          <dgm:chPref val="3"/>
        </dgm:presLayoutVars>
      </dgm:prSet>
      <dgm:spPr/>
      <dgm:t>
        <a:bodyPr/>
        <a:lstStyle/>
        <a:p>
          <a:endParaRPr lang="en-GB"/>
        </a:p>
      </dgm:t>
    </dgm:pt>
    <dgm:pt modelId="{9A6BA439-1A9C-4038-90CB-D6F85EF8E2E5}" type="pres">
      <dgm:prSet presAssocID="{453BF472-31DC-4E64-B692-6C62DDCC0CA6}" presName="rootConnector" presStyleLbl="node4" presStyleIdx="29" presStyleCnt="34"/>
      <dgm:spPr/>
      <dgm:t>
        <a:bodyPr/>
        <a:lstStyle/>
        <a:p>
          <a:endParaRPr lang="en-GB"/>
        </a:p>
      </dgm:t>
    </dgm:pt>
    <dgm:pt modelId="{6134A998-2F8F-44C7-8A1B-49FF06E44DD8}" type="pres">
      <dgm:prSet presAssocID="{453BF472-31DC-4E64-B692-6C62DDCC0CA6}" presName="hierChild4" presStyleCnt="0"/>
      <dgm:spPr/>
    </dgm:pt>
    <dgm:pt modelId="{472C522A-62DE-4C6D-B8F8-A6AB863D8433}" type="pres">
      <dgm:prSet presAssocID="{04A23C9B-915E-4C9F-B5E9-D409D4EBC206}" presName="Name37" presStyleLbl="parChTrans1D4" presStyleIdx="30" presStyleCnt="34" custSzX="115148" custSzY="297711"/>
      <dgm:spPr/>
      <dgm:t>
        <a:bodyPr/>
        <a:lstStyle/>
        <a:p>
          <a:endParaRPr lang="en-GB"/>
        </a:p>
      </dgm:t>
    </dgm:pt>
    <dgm:pt modelId="{6A95FBFA-CDCD-445E-B913-799C4A9451F3}" type="pres">
      <dgm:prSet presAssocID="{7B9E8E7F-6EEA-4278-ACE9-01CA122C83B6}" presName="hierRoot2" presStyleCnt="0">
        <dgm:presLayoutVars>
          <dgm:hierBranch val="init"/>
        </dgm:presLayoutVars>
      </dgm:prSet>
      <dgm:spPr/>
    </dgm:pt>
    <dgm:pt modelId="{4D896860-7BF6-4C54-8015-222453A3D2FB}" type="pres">
      <dgm:prSet presAssocID="{7B9E8E7F-6EEA-4278-ACE9-01CA122C83B6}" presName="rootComposite" presStyleCnt="0"/>
      <dgm:spPr/>
    </dgm:pt>
    <dgm:pt modelId="{1DE46F7F-476B-4739-A101-E4FCD1A5D078}" type="pres">
      <dgm:prSet presAssocID="{7B9E8E7F-6EEA-4278-ACE9-01CA122C83B6}" presName="rootText" presStyleLbl="node4" presStyleIdx="30" presStyleCnt="34" custScaleX="422151" custScaleY="331727" custLinFactY="6733" custLinFactNeighborX="-85143" custLinFactNeighborY="100000">
        <dgm:presLayoutVars>
          <dgm:chPref val="3"/>
        </dgm:presLayoutVars>
      </dgm:prSet>
      <dgm:spPr/>
      <dgm:t>
        <a:bodyPr/>
        <a:lstStyle/>
        <a:p>
          <a:endParaRPr lang="en-GB"/>
        </a:p>
      </dgm:t>
    </dgm:pt>
    <dgm:pt modelId="{D0B2B366-F16D-4198-9332-3ABC970E61E2}" type="pres">
      <dgm:prSet presAssocID="{7B9E8E7F-6EEA-4278-ACE9-01CA122C83B6}" presName="rootConnector" presStyleLbl="node4" presStyleIdx="30" presStyleCnt="34"/>
      <dgm:spPr/>
      <dgm:t>
        <a:bodyPr/>
        <a:lstStyle/>
        <a:p>
          <a:endParaRPr lang="en-GB"/>
        </a:p>
      </dgm:t>
    </dgm:pt>
    <dgm:pt modelId="{3FE6C4B5-034E-4FF5-899F-93BF82AE44A3}" type="pres">
      <dgm:prSet presAssocID="{7B9E8E7F-6EEA-4278-ACE9-01CA122C83B6}" presName="hierChild4" presStyleCnt="0"/>
      <dgm:spPr/>
    </dgm:pt>
    <dgm:pt modelId="{F16B384A-EDAD-4682-8B3E-7034867D5CCE}" type="pres">
      <dgm:prSet presAssocID="{55E6CBE3-9758-4E01-B019-6187288463C7}" presName="Name37" presStyleLbl="parChTrans1D4" presStyleIdx="31" presStyleCnt="34"/>
      <dgm:spPr/>
      <dgm:t>
        <a:bodyPr/>
        <a:lstStyle/>
        <a:p>
          <a:endParaRPr lang="en-GB"/>
        </a:p>
      </dgm:t>
    </dgm:pt>
    <dgm:pt modelId="{3EEA697E-AD77-4DF7-8034-BFA4CEAA4DB2}" type="pres">
      <dgm:prSet presAssocID="{5CAFDA45-D17E-41E7-8FA9-6887D94E5360}" presName="hierRoot2" presStyleCnt="0">
        <dgm:presLayoutVars>
          <dgm:hierBranch val="init"/>
        </dgm:presLayoutVars>
      </dgm:prSet>
      <dgm:spPr/>
    </dgm:pt>
    <dgm:pt modelId="{137F986C-8999-4517-8192-8CFCD4F71B2B}" type="pres">
      <dgm:prSet presAssocID="{5CAFDA45-D17E-41E7-8FA9-6887D94E5360}" presName="rootComposite" presStyleCnt="0"/>
      <dgm:spPr/>
    </dgm:pt>
    <dgm:pt modelId="{314701D4-90D7-477A-BF5E-1CBC8ED4DEE8}" type="pres">
      <dgm:prSet presAssocID="{5CAFDA45-D17E-41E7-8FA9-6887D94E5360}" presName="rootText" presStyleLbl="node4" presStyleIdx="31" presStyleCnt="34" custScaleX="314831" custScaleY="202810" custLinFactY="1418" custLinFactNeighborX="19513" custLinFactNeighborY="100000">
        <dgm:presLayoutVars>
          <dgm:chPref val="3"/>
        </dgm:presLayoutVars>
      </dgm:prSet>
      <dgm:spPr/>
      <dgm:t>
        <a:bodyPr/>
        <a:lstStyle/>
        <a:p>
          <a:endParaRPr lang="en-GB"/>
        </a:p>
      </dgm:t>
    </dgm:pt>
    <dgm:pt modelId="{7705BE69-F422-4B36-BF79-5CF5288CD0B8}" type="pres">
      <dgm:prSet presAssocID="{5CAFDA45-D17E-41E7-8FA9-6887D94E5360}" presName="rootConnector" presStyleLbl="node4" presStyleIdx="31" presStyleCnt="34"/>
      <dgm:spPr/>
      <dgm:t>
        <a:bodyPr/>
        <a:lstStyle/>
        <a:p>
          <a:endParaRPr lang="en-GB"/>
        </a:p>
      </dgm:t>
    </dgm:pt>
    <dgm:pt modelId="{B7EAC0BE-91BD-4D55-B239-D70971259AEF}" type="pres">
      <dgm:prSet presAssocID="{5CAFDA45-D17E-41E7-8FA9-6887D94E5360}" presName="hierChild4" presStyleCnt="0"/>
      <dgm:spPr/>
    </dgm:pt>
    <dgm:pt modelId="{B1213BCA-A413-4A7F-966C-4D3293D9F7AD}" type="pres">
      <dgm:prSet presAssocID="{936C6B25-8E16-43DB-9896-874EBE8CEA0B}" presName="Name37" presStyleLbl="parChTrans1D4" presStyleIdx="32" presStyleCnt="34" custSzX="115148" custSzY="297711"/>
      <dgm:spPr/>
      <dgm:t>
        <a:bodyPr/>
        <a:lstStyle/>
        <a:p>
          <a:endParaRPr lang="en-GB"/>
        </a:p>
      </dgm:t>
    </dgm:pt>
    <dgm:pt modelId="{A306E62A-1DD7-4C67-8720-88FE75F4BB42}" type="pres">
      <dgm:prSet presAssocID="{941CB7B4-4E53-40F6-9617-C6E0072084B4}" presName="hierRoot2" presStyleCnt="0">
        <dgm:presLayoutVars>
          <dgm:hierBranch/>
        </dgm:presLayoutVars>
      </dgm:prSet>
      <dgm:spPr/>
    </dgm:pt>
    <dgm:pt modelId="{6A43E08D-AC83-4660-90FC-EB44968D7497}" type="pres">
      <dgm:prSet presAssocID="{941CB7B4-4E53-40F6-9617-C6E0072084B4}" presName="rootComposite" presStyleCnt="0"/>
      <dgm:spPr/>
    </dgm:pt>
    <dgm:pt modelId="{B3DC4C03-6398-4CEA-AB70-43BD1EAFE398}" type="pres">
      <dgm:prSet presAssocID="{941CB7B4-4E53-40F6-9617-C6E0072084B4}" presName="rootText" presStyleLbl="node4" presStyleIdx="32" presStyleCnt="34" custScaleX="277824" custScaleY="334854" custLinFactY="15250" custLinFactNeighborX="-12979" custLinFactNeighborY="100000">
        <dgm:presLayoutVars>
          <dgm:chPref val="3"/>
        </dgm:presLayoutVars>
      </dgm:prSet>
      <dgm:spPr/>
      <dgm:t>
        <a:bodyPr/>
        <a:lstStyle/>
        <a:p>
          <a:endParaRPr lang="en-GB"/>
        </a:p>
      </dgm:t>
    </dgm:pt>
    <dgm:pt modelId="{E2452E78-76CA-406B-B58D-76D6B76FF291}" type="pres">
      <dgm:prSet presAssocID="{941CB7B4-4E53-40F6-9617-C6E0072084B4}" presName="rootConnector" presStyleLbl="node4" presStyleIdx="32" presStyleCnt="34"/>
      <dgm:spPr/>
      <dgm:t>
        <a:bodyPr/>
        <a:lstStyle/>
        <a:p>
          <a:endParaRPr lang="en-GB"/>
        </a:p>
      </dgm:t>
    </dgm:pt>
    <dgm:pt modelId="{C77E208A-8A59-4FB1-9FAE-25C61698FBCF}" type="pres">
      <dgm:prSet presAssocID="{941CB7B4-4E53-40F6-9617-C6E0072084B4}" presName="hierChild4" presStyleCnt="0"/>
      <dgm:spPr/>
    </dgm:pt>
    <dgm:pt modelId="{181890F7-14A3-4817-9C24-9D47113FDBBC}" type="pres">
      <dgm:prSet presAssocID="{B3200457-0880-4DCD-8627-E3347DC856A9}" presName="Name35" presStyleLbl="parChTrans1D4" presStyleIdx="33" presStyleCnt="34" custSzX="115148" custSzY="297711"/>
      <dgm:spPr/>
      <dgm:t>
        <a:bodyPr/>
        <a:lstStyle/>
        <a:p>
          <a:endParaRPr lang="en-GB"/>
        </a:p>
      </dgm:t>
    </dgm:pt>
    <dgm:pt modelId="{D9285E91-B464-45C2-93F6-52D523E015FC}" type="pres">
      <dgm:prSet presAssocID="{FFFA009E-3F93-4038-9862-5CD9CACF7BB6}" presName="hierRoot2" presStyleCnt="0">
        <dgm:presLayoutVars>
          <dgm:hierBranch val="init"/>
        </dgm:presLayoutVars>
      </dgm:prSet>
      <dgm:spPr/>
    </dgm:pt>
    <dgm:pt modelId="{B3E43E02-1C92-4070-9A38-F1839E08C413}" type="pres">
      <dgm:prSet presAssocID="{FFFA009E-3F93-4038-9862-5CD9CACF7BB6}" presName="rootComposite" presStyleCnt="0"/>
      <dgm:spPr/>
    </dgm:pt>
    <dgm:pt modelId="{A8C0CC4E-130A-45B5-BA41-772A08FD5070}" type="pres">
      <dgm:prSet presAssocID="{FFFA009E-3F93-4038-9862-5CD9CACF7BB6}" presName="rootText" presStyleLbl="node4" presStyleIdx="33" presStyleCnt="34" custScaleX="255401" custScaleY="179929" custLinFactY="23768" custLinFactNeighborX="39717" custLinFactNeighborY="100000">
        <dgm:presLayoutVars>
          <dgm:chPref val="3"/>
        </dgm:presLayoutVars>
      </dgm:prSet>
      <dgm:spPr/>
      <dgm:t>
        <a:bodyPr/>
        <a:lstStyle/>
        <a:p>
          <a:endParaRPr lang="en-GB"/>
        </a:p>
      </dgm:t>
    </dgm:pt>
    <dgm:pt modelId="{F90667A5-3A1E-4212-A74E-F9B55E5447E2}" type="pres">
      <dgm:prSet presAssocID="{FFFA009E-3F93-4038-9862-5CD9CACF7BB6}" presName="rootConnector" presStyleLbl="node4" presStyleIdx="33" presStyleCnt="34"/>
      <dgm:spPr/>
      <dgm:t>
        <a:bodyPr/>
        <a:lstStyle/>
        <a:p>
          <a:endParaRPr lang="en-GB"/>
        </a:p>
      </dgm:t>
    </dgm:pt>
    <dgm:pt modelId="{CDDC7A04-2EF3-4195-BBC3-BCF6DF000E79}" type="pres">
      <dgm:prSet presAssocID="{FFFA009E-3F93-4038-9862-5CD9CACF7BB6}" presName="hierChild4" presStyleCnt="0"/>
      <dgm:spPr/>
    </dgm:pt>
    <dgm:pt modelId="{18A32F1B-6159-4184-98A4-BD954EB79933}" type="pres">
      <dgm:prSet presAssocID="{FFFA009E-3F93-4038-9862-5CD9CACF7BB6}" presName="hierChild5" presStyleCnt="0"/>
      <dgm:spPr/>
    </dgm:pt>
    <dgm:pt modelId="{810069EE-D89C-4CB1-957B-E56367974CEB}" type="pres">
      <dgm:prSet presAssocID="{941CB7B4-4E53-40F6-9617-C6E0072084B4}" presName="hierChild5" presStyleCnt="0"/>
      <dgm:spPr/>
    </dgm:pt>
    <dgm:pt modelId="{25A30017-F779-47EE-BF1C-F97890BD23DB}" type="pres">
      <dgm:prSet presAssocID="{5CAFDA45-D17E-41E7-8FA9-6887D94E5360}" presName="hierChild5" presStyleCnt="0"/>
      <dgm:spPr/>
    </dgm:pt>
    <dgm:pt modelId="{BED93298-1358-4A70-B9EC-6890AAB7EB57}" type="pres">
      <dgm:prSet presAssocID="{7B9E8E7F-6EEA-4278-ACE9-01CA122C83B6}" presName="hierChild5" presStyleCnt="0"/>
      <dgm:spPr/>
    </dgm:pt>
    <dgm:pt modelId="{255023B0-FF71-4D63-AFD3-22913FA4CD55}" type="pres">
      <dgm:prSet presAssocID="{453BF472-31DC-4E64-B692-6C62DDCC0CA6}" presName="hierChild5" presStyleCnt="0"/>
      <dgm:spPr/>
    </dgm:pt>
    <dgm:pt modelId="{4915942D-F31A-429F-8396-FE672A966E35}" type="pres">
      <dgm:prSet presAssocID="{83770F1B-3E0F-45F1-BB83-9E98CFE15F46}" presName="hierChild5" presStyleCnt="0"/>
      <dgm:spPr/>
    </dgm:pt>
    <dgm:pt modelId="{1578F7A4-C14C-46EE-8B9A-3A30C40F3B4B}" type="pres">
      <dgm:prSet presAssocID="{967F39E2-4C95-4330-AE54-99F966957B43}" presName="hierChild5" presStyleCnt="0"/>
      <dgm:spPr/>
    </dgm:pt>
    <dgm:pt modelId="{03EC5104-9159-4CED-9B7D-DB201742EBD2}" type="pres">
      <dgm:prSet presAssocID="{CAC25B19-63D2-4194-A1C6-AD2BEACA9F12}" presName="hierChild5" presStyleCnt="0"/>
      <dgm:spPr/>
    </dgm:pt>
    <dgm:pt modelId="{E04E61CA-FFE8-4AA9-A23F-ABBEC28F14C5}" type="pres">
      <dgm:prSet presAssocID="{8BD6F860-0BB8-4647-A96C-09C434201FD9}" presName="hierChild5" presStyleCnt="0"/>
      <dgm:spPr/>
    </dgm:pt>
    <dgm:pt modelId="{BCA297FA-FD68-41C5-8E24-4BD52338CEB6}" type="pres">
      <dgm:prSet presAssocID="{20FA2F78-84A7-4916-9B89-36DC854FE96F}" presName="hierChild5" presStyleCnt="0"/>
      <dgm:spPr/>
    </dgm:pt>
    <dgm:pt modelId="{4DD42202-EAC2-4989-86B1-19032D78A04B}" type="pres">
      <dgm:prSet presAssocID="{384B8C21-F537-4091-8033-07009EC86410}" presName="hierChild5" presStyleCnt="0"/>
      <dgm:spPr/>
    </dgm:pt>
    <dgm:pt modelId="{FDE34F06-CD73-4549-B5FF-3F0E6228679B}" type="pres">
      <dgm:prSet presAssocID="{C227A7BA-BEE5-435D-BDCF-A0CAEDD6BAF5}" presName="hierChild3" presStyleCnt="0"/>
      <dgm:spPr/>
    </dgm:pt>
  </dgm:ptLst>
  <dgm:cxnLst>
    <dgm:cxn modelId="{2E425C72-D881-4A04-8E9C-831E798AC348}" srcId="{8BD6F860-0BB8-4647-A96C-09C434201FD9}" destId="{0C81CD19-8EA5-4605-81B9-8C8AE2FA912C}" srcOrd="0" destOrd="0" parTransId="{A98EF7DD-25FF-4ECE-8F61-D87177D4F7C4}" sibTransId="{9586797B-78A2-4056-8E7A-C6E2582E34DD}"/>
    <dgm:cxn modelId="{E95C7813-B50C-4A58-89D2-234CE00559BA}" type="presOf" srcId="{9C00AB71-528D-4D8F-ABCA-65B49604FBE6}" destId="{34484D8E-7FC6-4930-AA70-2C142192C1DE}" srcOrd="0" destOrd="0" presId="urn:microsoft.com/office/officeart/2005/8/layout/orgChart1"/>
    <dgm:cxn modelId="{F8417FFF-726D-414A-A12C-FA8397E23FBC}" type="presOf" srcId="{39878D63-CCE3-4678-8A63-FFB90A547070}" destId="{310EB510-5D2E-4FD3-BD61-A88BD5EB8CBE}" srcOrd="0" destOrd="0" presId="urn:microsoft.com/office/officeart/2005/8/layout/orgChart1"/>
    <dgm:cxn modelId="{5219743C-22B5-418C-BC8D-CD5BE98AE083}" type="presOf" srcId="{F3D2A5EF-F85F-4C65-A767-08477D262A56}" destId="{28EE6736-34F4-4156-9CA7-DBF1D9204A0F}" srcOrd="0" destOrd="0" presId="urn:microsoft.com/office/officeart/2005/8/layout/orgChart1"/>
    <dgm:cxn modelId="{4FA9DA8D-5ED3-4D5C-8A57-8A5663622D00}" type="presOf" srcId="{E5C21D7C-54D0-4197-AAB6-70FC0D47820C}" destId="{46355B0C-C005-4D09-B4BB-3EEF12E8FEEC}" srcOrd="0" destOrd="0" presId="urn:microsoft.com/office/officeart/2005/8/layout/orgChart1"/>
    <dgm:cxn modelId="{433B7404-D916-49EA-93E8-1C2978F11BB4}" type="presOf" srcId="{941CB7B4-4E53-40F6-9617-C6E0072084B4}" destId="{B3DC4C03-6398-4CEA-AB70-43BD1EAFE398}" srcOrd="0" destOrd="0" presId="urn:microsoft.com/office/officeart/2005/8/layout/orgChart1"/>
    <dgm:cxn modelId="{C9737C5E-F6B2-4E12-A675-0A5ED0B75B05}" type="presOf" srcId="{E590D849-19FF-42A2-8872-093A22A606E6}" destId="{2E806176-D657-4A23-9316-7F7C73C1DFE4}" srcOrd="0" destOrd="0" presId="urn:microsoft.com/office/officeart/2005/8/layout/orgChart1"/>
    <dgm:cxn modelId="{1004A9BA-F46A-42BD-B15E-72F037C1D14C}" srcId="{E590D849-19FF-42A2-8872-093A22A606E6}" destId="{873CB8A2-3FD3-454A-BAC2-F8EF343CBBFE}" srcOrd="1" destOrd="0" parTransId="{BD8895A6-6C2B-4FF3-B4A2-960CBFA02615}" sibTransId="{44F6BA1D-FCF3-4A9B-BD09-E3FBDAE6E8AE}"/>
    <dgm:cxn modelId="{92F49503-E960-4872-9466-BDD68DA00B0B}" type="presOf" srcId="{A41A3130-8DAE-4E5F-8E3B-B7D33BBF6D1B}" destId="{25BB1ADF-EE3C-4819-B6D8-6779804FBB03}" srcOrd="0" destOrd="0" presId="urn:microsoft.com/office/officeart/2005/8/layout/orgChart1"/>
    <dgm:cxn modelId="{5BB3382F-FB11-42B9-A453-428CFD98A3D9}" type="presOf" srcId="{88FF167E-A303-4905-906C-693D2761A706}" destId="{066775D9-E119-4874-B2AD-78642051D58F}" srcOrd="0" destOrd="0" presId="urn:microsoft.com/office/officeart/2005/8/layout/orgChart1"/>
    <dgm:cxn modelId="{CC95E648-39CC-41B2-8BE8-FB015AC11D98}" type="presOf" srcId="{819B08C1-625D-4FE4-84F3-8EBFE5F4DEFD}" destId="{9995F209-5B5C-41B0-A8D9-36D92B8EAEC4}" srcOrd="0" destOrd="0" presId="urn:microsoft.com/office/officeart/2005/8/layout/orgChart1"/>
    <dgm:cxn modelId="{BFA435C8-0099-4F21-B4AA-FDC40AB44F37}" type="presOf" srcId="{39878D63-CCE3-4678-8A63-FFB90A547070}" destId="{342B855A-EEE7-445E-A625-8454B00C47FC}" srcOrd="1" destOrd="0" presId="urn:microsoft.com/office/officeart/2005/8/layout/orgChart1"/>
    <dgm:cxn modelId="{AD2B998D-B1A3-4626-887D-7EE4882C92F0}" type="presOf" srcId="{B016C203-0223-4FDB-B059-1154D14C15FC}" destId="{964B5384-7867-4959-8228-EF56B233C4F0}" srcOrd="0" destOrd="0" presId="urn:microsoft.com/office/officeart/2005/8/layout/orgChart1"/>
    <dgm:cxn modelId="{CF11720A-026A-442E-86C1-3CBBF1B6C25A}" type="presOf" srcId="{27F93D08-DD49-41E9-997C-88DCCADEB2F5}" destId="{8CE327FB-81D5-4F15-846E-82C2C1505033}" srcOrd="0" destOrd="0" presId="urn:microsoft.com/office/officeart/2005/8/layout/orgChart1"/>
    <dgm:cxn modelId="{C5B28FFA-4D58-4E54-B1E0-84BF07AE39EB}" type="presOf" srcId="{92967A39-BEAB-405C-A906-481F77C297BC}" destId="{46D72FC6-00A4-4740-8BED-E26C5D75A01F}" srcOrd="0" destOrd="0" presId="urn:microsoft.com/office/officeart/2005/8/layout/orgChart1"/>
    <dgm:cxn modelId="{5C1EBE32-6B68-437A-8B8B-D3B35AD16C41}" type="presOf" srcId="{C2EE2E1D-8032-4966-A2E3-B549535AF1DA}" destId="{0A38AE37-87D3-4AF3-85C6-58FF53948C75}" srcOrd="0" destOrd="0" presId="urn:microsoft.com/office/officeart/2005/8/layout/orgChart1"/>
    <dgm:cxn modelId="{55BC803E-3560-4A9E-B432-040CABC9C12B}" srcId="{83770F1B-3E0F-45F1-BB83-9E98CFE15F46}" destId="{453BF472-31DC-4E64-B692-6C62DDCC0CA6}" srcOrd="1" destOrd="0" parTransId="{8B175C01-AC4D-4BC5-A440-18AE9EDE4BA5}" sibTransId="{680AEDEB-899B-40D0-BEE7-B207210DF7FD}"/>
    <dgm:cxn modelId="{50F9C017-1A2D-4A57-B940-4B656687AFD0}" type="presOf" srcId="{600B7145-CBE7-4581-9004-3992F1050ACA}" destId="{8B020339-6635-4D73-BE66-E8CF137F1D48}" srcOrd="0" destOrd="0" presId="urn:microsoft.com/office/officeart/2005/8/layout/orgChart1"/>
    <dgm:cxn modelId="{C4D17C97-FCCE-456E-AA4F-5A0344007727}" srcId="{E12255AA-986D-45C6-865F-EEA10707783D}" destId="{D1796776-EC4A-4414-94F0-A9356D09AD3A}" srcOrd="0" destOrd="0" parTransId="{819B08C1-625D-4FE4-84F3-8EBFE5F4DEFD}" sibTransId="{FC042C9D-B4C3-492D-9D51-F8629F31BA1C}"/>
    <dgm:cxn modelId="{41E64AAE-4550-444C-9386-885D9A71610A}" srcId="{A55E3792-A85E-4AB4-9751-C75234F0229D}" destId="{0CF03F4F-A9F4-442F-9184-25F9A986CBF0}" srcOrd="0" destOrd="0" parTransId="{92967A39-BEAB-405C-A906-481F77C297BC}" sibTransId="{B64ABD0B-EFF8-4FAB-9D4B-44FB9125B3B9}"/>
    <dgm:cxn modelId="{B7951FD3-AE02-41A5-A6E3-97DBCE84A472}" srcId="{5CAFDA45-D17E-41E7-8FA9-6887D94E5360}" destId="{941CB7B4-4E53-40F6-9617-C6E0072084B4}" srcOrd="0" destOrd="0" parTransId="{936C6B25-8E16-43DB-9896-874EBE8CEA0B}" sibTransId="{31C172F9-3A1E-46D8-8F07-CEFEC68CF8C5}"/>
    <dgm:cxn modelId="{5CF5882C-0DFD-454A-B8C3-674BE1FD008D}" type="presOf" srcId="{F3D2A5EF-F85F-4C65-A767-08477D262A56}" destId="{E95DFF56-5E53-471F-AF6B-28F13FE0F273}" srcOrd="1" destOrd="0" presId="urn:microsoft.com/office/officeart/2005/8/layout/orgChart1"/>
    <dgm:cxn modelId="{72FD1F80-7313-455D-B63F-7FC011A3A4E9}" srcId="{3662ACE8-A13A-40A3-BDEB-3E2DAAA2C7DC}" destId="{77ED7337-4B3E-4B26-902C-EC6A282F36C1}" srcOrd="0" destOrd="0" parTransId="{E773CD82-0697-489F-8AEC-54E7D540AC9F}" sibTransId="{F3A8CEA8-6C3C-433D-8715-D095C5458F5F}"/>
    <dgm:cxn modelId="{169617E0-488B-43D1-8078-3FABDCF724F4}" type="presOf" srcId="{5CAFDA45-D17E-41E7-8FA9-6887D94E5360}" destId="{314701D4-90D7-477A-BF5E-1CBC8ED4DEE8}" srcOrd="0" destOrd="0" presId="urn:microsoft.com/office/officeart/2005/8/layout/orgChart1"/>
    <dgm:cxn modelId="{F41CC060-03C3-40B8-AEBD-76702CBD1A22}" type="presOf" srcId="{453BF472-31DC-4E64-B692-6C62DDCC0CA6}" destId="{D074C2F8-712C-4150-8FEF-394C0982CD23}" srcOrd="0" destOrd="0" presId="urn:microsoft.com/office/officeart/2005/8/layout/orgChart1"/>
    <dgm:cxn modelId="{03736788-312F-4092-938F-1E128CD0D62A}" type="presOf" srcId="{BB5F7A5C-07AD-43D8-8CAF-FB548F71C8DE}" destId="{BBE7AEDA-40BE-4792-B031-B8D61890299D}" srcOrd="0" destOrd="0" presId="urn:microsoft.com/office/officeart/2005/8/layout/orgChart1"/>
    <dgm:cxn modelId="{E27E335E-F283-4F95-BD92-0AF76BBC9E59}" type="presOf" srcId="{B3723569-DCE2-4C73-8590-5E7BE3A81D24}" destId="{314141AE-CDBC-4EDD-8B2F-905D27A5A7FC}" srcOrd="1" destOrd="0" presId="urn:microsoft.com/office/officeart/2005/8/layout/orgChart1"/>
    <dgm:cxn modelId="{75B8592E-71EB-46C9-BBA2-F9F006CE3D81}" srcId="{384B8C21-F537-4091-8033-07009EC86410}" destId="{20FA2F78-84A7-4916-9B89-36DC854FE96F}" srcOrd="1" destOrd="0" parTransId="{27F93D08-DD49-41E9-997C-88DCCADEB2F5}" sibTransId="{F0AACEA8-6DAB-43B4-8868-1AA11B016542}"/>
    <dgm:cxn modelId="{3B2F482C-CFDE-47DA-80E6-2D62CC1A3BD8}" srcId="{0C81CD19-8EA5-4605-81B9-8C8AE2FA912C}" destId="{39878D63-CCE3-4678-8A63-FFB90A547070}" srcOrd="0" destOrd="0" parTransId="{65F38747-4EDD-4542-97E1-8455BCB706EC}" sibTransId="{AA70235F-9866-4677-A80C-673469E310DB}"/>
    <dgm:cxn modelId="{E557F33A-5B33-4321-9D02-26531CFB0268}" type="presOf" srcId="{59ECE243-40B9-4272-A0B9-57C9574CAD9C}" destId="{C3884011-D69A-4289-AB39-9F5E62A796A4}" srcOrd="0" destOrd="0" presId="urn:microsoft.com/office/officeart/2005/8/layout/orgChart1"/>
    <dgm:cxn modelId="{3D9BD2C1-DB2B-45D1-87C6-EDC1222BE9E4}" type="presOf" srcId="{936C6B25-8E16-43DB-9896-874EBE8CEA0B}" destId="{B1213BCA-A413-4A7F-966C-4D3293D9F7AD}" srcOrd="0" destOrd="0" presId="urn:microsoft.com/office/officeart/2005/8/layout/orgChart1"/>
    <dgm:cxn modelId="{E806565D-5A1A-4ACC-B9AF-3C21C7BFF744}" type="presOf" srcId="{D1796776-EC4A-4414-94F0-A9356D09AD3A}" destId="{5832DDA8-25B5-4A74-B9B1-F0E01034E456}" srcOrd="1" destOrd="0" presId="urn:microsoft.com/office/officeart/2005/8/layout/orgChart1"/>
    <dgm:cxn modelId="{580AF106-EE22-4BE5-8E66-425F3694BFA8}" srcId="{39878D63-CCE3-4678-8A63-FFB90A547070}" destId="{C2EE2E1D-8032-4966-A2E3-B549535AF1DA}" srcOrd="0" destOrd="0" parTransId="{69DFF969-BFF9-418A-A13D-218E178CB23B}" sibTransId="{30B5E7CB-1E9F-491D-A544-BE2C25BF00A6}"/>
    <dgm:cxn modelId="{CB2EF748-A9FF-4D9F-80AA-38B1762FED2D}" type="presOf" srcId="{873CB8A2-3FD3-454A-BAC2-F8EF343CBBFE}" destId="{069252B4-A66C-4F8D-B7FA-F10EDCA432B7}" srcOrd="0" destOrd="0" presId="urn:microsoft.com/office/officeart/2005/8/layout/orgChart1"/>
    <dgm:cxn modelId="{86364A4D-B431-469B-9693-CB6721C1A7D6}" type="presOf" srcId="{2531B70D-8918-49E4-A54A-C8DCE43C78EB}" destId="{5EA7B066-0177-4082-9BDB-023B26CE4271}" srcOrd="1" destOrd="0" presId="urn:microsoft.com/office/officeart/2005/8/layout/orgChart1"/>
    <dgm:cxn modelId="{6C2D4A6B-E72F-43F6-AD6E-2E8882CFAC86}" type="presOf" srcId="{967F39E2-4C95-4330-AE54-99F966957B43}" destId="{30CEB24F-B5FE-401E-A17B-A987EE03A277}" srcOrd="0" destOrd="0" presId="urn:microsoft.com/office/officeart/2005/8/layout/orgChart1"/>
    <dgm:cxn modelId="{9413AE0B-DF7D-42C3-9828-6C03C917E8A1}" type="presOf" srcId="{43CEB842-C673-4E93-98E2-43BA1D051F4A}" destId="{82971264-E156-404A-AF54-B988E398C772}" srcOrd="1" destOrd="0" presId="urn:microsoft.com/office/officeart/2005/8/layout/orgChart1"/>
    <dgm:cxn modelId="{7E147C80-9DDE-40E6-AA99-6684943DE9E2}" type="presOf" srcId="{6B3D72A0-B3DB-4309-B63B-C38EB11B27C0}" destId="{4B17BAB2-60A4-4811-B180-9A6AEA11B702}" srcOrd="0" destOrd="0" presId="urn:microsoft.com/office/officeart/2005/8/layout/orgChart1"/>
    <dgm:cxn modelId="{485251DB-435C-4554-AC02-C65F4CF3E7CB}" type="presOf" srcId="{9C00AB71-528D-4D8F-ABCA-65B49604FBE6}" destId="{00E69E8D-C25D-447F-8CA6-46BFFF40514E}" srcOrd="1" destOrd="0" presId="urn:microsoft.com/office/officeart/2005/8/layout/orgChart1"/>
    <dgm:cxn modelId="{B20A9DEB-AA76-44E9-83AD-4AEF6377EB44}" type="presOf" srcId="{8B175C01-AC4D-4BC5-A440-18AE9EDE4BA5}" destId="{423E1FB5-1825-4E81-A8DE-AC5373249C98}" srcOrd="0" destOrd="0" presId="urn:microsoft.com/office/officeart/2005/8/layout/orgChart1"/>
    <dgm:cxn modelId="{7FF0DAE6-C2C9-4930-A164-9288BB98C5CA}" srcId="{873CB8A2-3FD3-454A-BAC2-F8EF343CBBFE}" destId="{812CE57F-9C58-4004-BD91-3178D8055BBF}" srcOrd="0" destOrd="0" parTransId="{951507D7-99D8-4DF0-BA3B-F3275C5075BF}" sibTransId="{DF2FAAC7-6405-4559-9C97-D2B5E1BCBE10}"/>
    <dgm:cxn modelId="{0BBF4F1F-64B4-4BA2-B605-953AD1DDD895}" srcId="{E5C21D7C-54D0-4197-AAB6-70FC0D47820C}" destId="{AA5A0DFB-7666-44BF-8EF8-513F11A78CFD}" srcOrd="0" destOrd="0" parTransId="{DA4F9BA5-D2F7-41D4-A480-B616FC0F4E29}" sibTransId="{996A0487-9B10-4AC6-B907-74D77B89E03B}"/>
    <dgm:cxn modelId="{C481F569-9C03-414D-9355-546C511F529D}" type="presOf" srcId="{73F72C5B-DC93-4EB4-B783-3EC802E25F3E}" destId="{5253362B-9621-4DB0-8CD8-9072E1018744}" srcOrd="0" destOrd="0" presId="urn:microsoft.com/office/officeart/2005/8/layout/orgChart1"/>
    <dgm:cxn modelId="{B9481675-256C-455B-A744-1CCA7A8C4D3B}" type="presOf" srcId="{0C81CD19-8EA5-4605-81B9-8C8AE2FA912C}" destId="{FFFF53C0-F14B-4F68-871A-7F1E97D9E159}" srcOrd="1" destOrd="0" presId="urn:microsoft.com/office/officeart/2005/8/layout/orgChart1"/>
    <dgm:cxn modelId="{3AFD8D10-7243-4ED1-ACD7-96EF0E0731FD}" type="presOf" srcId="{3662ACE8-A13A-40A3-BDEB-3E2DAAA2C7DC}" destId="{6ABABCA8-C7E9-4381-B506-B7476DC11D12}" srcOrd="0" destOrd="0" presId="urn:microsoft.com/office/officeart/2005/8/layout/orgChart1"/>
    <dgm:cxn modelId="{F7C07C60-BC9A-4812-AB2A-DA8BCC1D7114}" type="presOf" srcId="{0CF03F4F-A9F4-442F-9184-25F9A986CBF0}" destId="{1B4683C0-6464-4230-8096-1607DEC95857}" srcOrd="0" destOrd="0" presId="urn:microsoft.com/office/officeart/2005/8/layout/orgChart1"/>
    <dgm:cxn modelId="{2FEE9B2E-C136-42EF-A37A-5D626ED67F79}" type="presOf" srcId="{C227A7BA-BEE5-435D-BDCF-A0CAEDD6BAF5}" destId="{556A5508-344C-47E1-9856-B6A92BC95BE5}" srcOrd="1" destOrd="0" presId="urn:microsoft.com/office/officeart/2005/8/layout/orgChart1"/>
    <dgm:cxn modelId="{AD7D06DE-13CC-4937-A4FC-5B9668914EA0}" type="presOf" srcId="{BB5F7A5C-07AD-43D8-8CAF-FB548F71C8DE}" destId="{99EF7A41-5868-4AB3-A1AB-A4010C91D09E}" srcOrd="1" destOrd="0" presId="urn:microsoft.com/office/officeart/2005/8/layout/orgChart1"/>
    <dgm:cxn modelId="{232059B4-E42E-462C-BED6-2507ABED1248}" type="presOf" srcId="{AA5A0DFB-7666-44BF-8EF8-513F11A78CFD}" destId="{7780CE93-1313-4D9C-9872-3DDA6CBCDBD4}" srcOrd="0" destOrd="0" presId="urn:microsoft.com/office/officeart/2005/8/layout/orgChart1"/>
    <dgm:cxn modelId="{3EBBD19A-588B-42F2-8885-636CA5A45042}" type="presOf" srcId="{7B9E8E7F-6EEA-4278-ACE9-01CA122C83B6}" destId="{1DE46F7F-476B-4739-A101-E4FCD1A5D078}" srcOrd="0" destOrd="0" presId="urn:microsoft.com/office/officeart/2005/8/layout/orgChart1"/>
    <dgm:cxn modelId="{5435D21A-893F-46BA-995F-56E9ED13FFDF}" srcId="{E590D849-19FF-42A2-8872-093A22A606E6}" destId="{B0C0F3C7-AD9B-4C3E-9DDF-C892F0F2F496}" srcOrd="0" destOrd="0" parTransId="{A1E46659-26A7-453C-8F86-FB4C4FA706D4}" sibTransId="{B73CAD96-8FB9-45EC-8373-4F0891BF2A09}"/>
    <dgm:cxn modelId="{7C91EA1F-6104-44D3-BA7A-B88D63D99206}" type="presOf" srcId="{8BD6F860-0BB8-4647-A96C-09C434201FD9}" destId="{93926E02-4205-482D-90FC-11F24E20AB9A}" srcOrd="1" destOrd="0" presId="urn:microsoft.com/office/officeart/2005/8/layout/orgChart1"/>
    <dgm:cxn modelId="{4B4A0195-813B-4C10-AA94-8560036637FE}" type="presOf" srcId="{69DFF969-BFF9-418A-A13D-218E178CB23B}" destId="{2C0A7D6F-9696-430D-AC7B-8EA33B72182F}" srcOrd="0" destOrd="0" presId="urn:microsoft.com/office/officeart/2005/8/layout/orgChart1"/>
    <dgm:cxn modelId="{0B5FE3F9-FC53-4FB4-9F82-E2FE6544BFB8}" type="presOf" srcId="{1A76574D-6A1E-4223-A404-A1CC8AC9303D}" destId="{94ACBF77-350D-4DC3-9C90-7DE91B989289}" srcOrd="0" destOrd="0" presId="urn:microsoft.com/office/officeart/2005/8/layout/orgChart1"/>
    <dgm:cxn modelId="{386BAE29-1B2F-40FD-89AE-D2FA6006E8EA}" type="presOf" srcId="{384B8C21-F537-4091-8033-07009EC86410}" destId="{28474465-FE8E-4ED0-AD78-96AA08E96053}" srcOrd="1" destOrd="0" presId="urn:microsoft.com/office/officeart/2005/8/layout/orgChart1"/>
    <dgm:cxn modelId="{9DE96290-FAB7-4BCA-BF5B-9CCD00BF072F}" type="presOf" srcId="{CAC25B19-63D2-4194-A1C6-AD2BEACA9F12}" destId="{B30E0CBE-1BB7-457E-ADD9-B53D435C9A4E}" srcOrd="1" destOrd="0" presId="urn:microsoft.com/office/officeart/2005/8/layout/orgChart1"/>
    <dgm:cxn modelId="{0D04969F-C441-43BE-AF26-FF74049C3C8C}" type="presOf" srcId="{6AB10897-ABFA-4D11-8A1B-8427ACDCD907}" destId="{3477AA93-E0BD-4089-9DF1-D444C29B8F37}" srcOrd="0" destOrd="0" presId="urn:microsoft.com/office/officeart/2005/8/layout/orgChart1"/>
    <dgm:cxn modelId="{3B4E1262-439B-4607-BBED-1797FAD0543A}" type="presOf" srcId="{7B9E8E7F-6EEA-4278-ACE9-01CA122C83B6}" destId="{D0B2B366-F16D-4198-9332-3ABC970E61E2}" srcOrd="1" destOrd="0" presId="urn:microsoft.com/office/officeart/2005/8/layout/orgChart1"/>
    <dgm:cxn modelId="{190388DF-99C1-42E9-839A-401785BB541E}" type="presOf" srcId="{0CF03F4F-A9F4-442F-9184-25F9A986CBF0}" destId="{C775A405-481F-4F4B-BFB8-7F690A0207CE}" srcOrd="1" destOrd="0" presId="urn:microsoft.com/office/officeart/2005/8/layout/orgChart1"/>
    <dgm:cxn modelId="{10D60CA7-AC54-4C94-A5CF-1F96BDD9F0FA}" srcId="{8BD6F860-0BB8-4647-A96C-09C434201FD9}" destId="{CAC25B19-63D2-4194-A1C6-AD2BEACA9F12}" srcOrd="1" destOrd="0" parTransId="{A58E598B-2D6E-4954-814A-FCAFE7EBAE9D}" sibTransId="{2E39FC35-4E44-4277-9719-2B19B41158E6}"/>
    <dgm:cxn modelId="{C91B5486-AFE8-4007-8D5E-72D1FDE0D8C4}" srcId="{967F39E2-4C95-4330-AE54-99F966957B43}" destId="{83770F1B-3E0F-45F1-BB83-9E98CFE15F46}" srcOrd="0" destOrd="0" parTransId="{59ECE243-40B9-4272-A0B9-57C9574CAD9C}" sibTransId="{2B41950B-1599-423B-A909-701472884D2F}"/>
    <dgm:cxn modelId="{A3A39559-7CA9-4B2D-85AF-B03D4EB3F038}" type="presOf" srcId="{951507D7-99D8-4DF0-BA3B-F3275C5075BF}" destId="{7F222132-835C-4C36-973D-A306D2375E62}" srcOrd="0" destOrd="0" presId="urn:microsoft.com/office/officeart/2005/8/layout/orgChart1"/>
    <dgm:cxn modelId="{831AEBAE-BD39-469E-8765-A69073E49DBC}" type="presOf" srcId="{20FA2F78-84A7-4916-9B89-36DC854FE96F}" destId="{D96500B3-C0B1-4F60-A0BB-EBEFD86742C0}" srcOrd="1" destOrd="0" presId="urn:microsoft.com/office/officeart/2005/8/layout/orgChart1"/>
    <dgm:cxn modelId="{70F1DDAC-CF59-4FE7-B01A-4627F6672DBF}" type="presOf" srcId="{EFA26CAC-16E6-445F-A58C-9ADE5792040C}" destId="{268417A0-2E79-4041-9984-E286E01512D3}" srcOrd="1" destOrd="0" presId="urn:microsoft.com/office/officeart/2005/8/layout/orgChart1"/>
    <dgm:cxn modelId="{3263E045-5BA2-4A88-AE51-E1037C6F4D01}" type="presOf" srcId="{C227A7BA-BEE5-435D-BDCF-A0CAEDD6BAF5}" destId="{17FBD01E-95A3-4A9D-BFFA-E40718279997}" srcOrd="0" destOrd="0" presId="urn:microsoft.com/office/officeart/2005/8/layout/orgChart1"/>
    <dgm:cxn modelId="{2690ACD5-824D-424A-82E4-7E30E8062C97}" srcId="{83770F1B-3E0F-45F1-BB83-9E98CFE15F46}" destId="{2531B70D-8918-49E4-A54A-C8DCE43C78EB}" srcOrd="0" destOrd="0" parTransId="{6B3D72A0-B3DB-4309-B63B-C38EB11B27C0}" sibTransId="{13DED380-8243-4628-8C84-CE18EE17C3D4}"/>
    <dgm:cxn modelId="{F12BF044-BBFC-4285-86BA-A94E3F1B7CCD}" type="presOf" srcId="{88C5A2B3-39FF-436F-8F82-61E4954249FB}" destId="{0985A31C-50B2-45D3-846F-1F01399A8126}" srcOrd="1" destOrd="0" presId="urn:microsoft.com/office/officeart/2005/8/layout/orgChart1"/>
    <dgm:cxn modelId="{6BBD9106-1579-47F9-A59A-599D47B22CCB}" type="presOf" srcId="{7FEA33C9-6D57-486C-B0FF-E1813D6C508D}" destId="{AF0AB627-EBE6-415A-9284-9A0583185AAC}" srcOrd="0" destOrd="0" presId="urn:microsoft.com/office/officeart/2005/8/layout/orgChart1"/>
    <dgm:cxn modelId="{8899222D-D9B0-4BFC-927A-910C5DF219E1}" srcId="{B0C0F3C7-AD9B-4C3E-9DDF-C892F0F2F496}" destId="{E12255AA-986D-45C6-865F-EEA10707783D}" srcOrd="0" destOrd="0" parTransId="{9979DB00-B6CD-4EA8-8E86-641A217119D6}" sibTransId="{1A2F5263-68E4-45B1-B33D-593D37F6B590}"/>
    <dgm:cxn modelId="{8DECD46D-B6C8-45C4-99B8-F1A4EFF3D159}" type="presOf" srcId="{A1E46659-26A7-453C-8F86-FB4C4FA706D4}" destId="{F30668F9-E39D-4A87-8B67-2D6D9C8ECF3D}" srcOrd="0" destOrd="0" presId="urn:microsoft.com/office/officeart/2005/8/layout/orgChart1"/>
    <dgm:cxn modelId="{60FA65DE-A989-4C84-8960-EC496FA389EA}" type="presOf" srcId="{967F39E2-4C95-4330-AE54-99F966957B43}" destId="{00ED6DA3-D0C6-4EC4-9ABF-030E2B662C9B}" srcOrd="1" destOrd="0" presId="urn:microsoft.com/office/officeart/2005/8/layout/orgChart1"/>
    <dgm:cxn modelId="{37C16AC4-DD57-42D5-AF49-272CEDD35A9C}" srcId="{20FA2F78-84A7-4916-9B89-36DC854FE96F}" destId="{8BD6F860-0BB8-4647-A96C-09C434201FD9}" srcOrd="0" destOrd="0" parTransId="{A6BD1C0A-78B9-49DE-9D9E-FC71316DD22C}" sibTransId="{5922E840-43C2-4A9C-A79D-1B58651258AF}"/>
    <dgm:cxn modelId="{07F98108-824B-417F-80EE-F600E3A56EE1}" type="presOf" srcId="{88FF167E-A303-4905-906C-693D2761A706}" destId="{060A2097-DA3C-4BA6-B694-B231CF9C3434}" srcOrd="1" destOrd="0" presId="urn:microsoft.com/office/officeart/2005/8/layout/orgChart1"/>
    <dgm:cxn modelId="{B4960200-48EA-4159-9085-10756F74531E}" type="presOf" srcId="{E12255AA-986D-45C6-865F-EEA10707783D}" destId="{2B5F067A-F661-491A-8A7A-47688574DB88}" srcOrd="1" destOrd="0" presId="urn:microsoft.com/office/officeart/2005/8/layout/orgChart1"/>
    <dgm:cxn modelId="{4AB7BA0E-9865-4BD7-A342-F4FAFE495F1D}" type="presOf" srcId="{453BF472-31DC-4E64-B692-6C62DDCC0CA6}" destId="{9A6BA439-1A9C-4038-90CB-D6F85EF8E2E5}" srcOrd="1" destOrd="0" presId="urn:microsoft.com/office/officeart/2005/8/layout/orgChart1"/>
    <dgm:cxn modelId="{B04B8B94-2364-4197-955F-4DA2DB9B77E3}" srcId="{DF84A1BE-A5EA-4F57-9C78-6A15125491E7}" destId="{3662ACE8-A13A-40A3-BDEB-3E2DAAA2C7DC}" srcOrd="0" destOrd="0" parTransId="{600B7145-CBE7-4581-9004-3992F1050ACA}" sibTransId="{E6872A03-8DA7-42DE-BE76-40EF6C74DE9A}"/>
    <dgm:cxn modelId="{AF5DEDDB-209C-49A1-8818-E86847400A25}" type="presOf" srcId="{A58E598B-2D6E-4954-814A-FCAFE7EBAE9D}" destId="{C5E19B91-1E16-4579-8690-419C2FB5731D}" srcOrd="0" destOrd="0" presId="urn:microsoft.com/office/officeart/2005/8/layout/orgChart1"/>
    <dgm:cxn modelId="{A2ED92A1-2FA6-4AEF-A2F5-8BEBF013C0EC}" type="presOf" srcId="{B016C203-0223-4FDB-B059-1154D14C15FC}" destId="{D67E825E-2830-4F38-825F-374104383D05}" srcOrd="1" destOrd="0" presId="urn:microsoft.com/office/officeart/2005/8/layout/orgChart1"/>
    <dgm:cxn modelId="{9964382E-69B9-433B-834C-482DC2E7AC85}" srcId="{7B9E8E7F-6EEA-4278-ACE9-01CA122C83B6}" destId="{5CAFDA45-D17E-41E7-8FA9-6887D94E5360}" srcOrd="0" destOrd="0" parTransId="{55E6CBE3-9758-4E01-B019-6187288463C7}" sibTransId="{13AF6A43-164E-40DB-B435-4C28FCD4CF88}"/>
    <dgm:cxn modelId="{2EADD256-6D12-48B1-A935-B7E984F9CF24}" srcId="{812CE57F-9C58-4004-BD91-3178D8055BBF}" destId="{EFA26CAC-16E6-445F-A58C-9ADE5792040C}" srcOrd="0" destOrd="0" parTransId="{0DBDE36B-F8C2-48A5-A9E2-7BCFCD58D64D}" sibTransId="{8CB749E9-A4DB-4535-84D8-241468A4A895}"/>
    <dgm:cxn modelId="{A8708C98-548B-4512-A9C9-3AF9F11BF751}" type="presOf" srcId="{9979DB00-B6CD-4EA8-8E86-641A217119D6}" destId="{5C8048B9-BDCB-46E9-8A2D-CDE10CACBAEA}" srcOrd="0" destOrd="0" presId="urn:microsoft.com/office/officeart/2005/8/layout/orgChart1"/>
    <dgm:cxn modelId="{827DC411-C512-4BDD-85F7-6C9FB0D0ECA9}" type="presOf" srcId="{55E6CBE3-9758-4E01-B019-6187288463C7}" destId="{F16B384A-EDAD-4682-8B3E-7034867D5CCE}" srcOrd="0" destOrd="0" presId="urn:microsoft.com/office/officeart/2005/8/layout/orgChart1"/>
    <dgm:cxn modelId="{D58AA9CB-5C48-493A-A1F8-C2E23846131F}" type="presOf" srcId="{941CB7B4-4E53-40F6-9617-C6E0072084B4}" destId="{E2452E78-76CA-406B-B58D-76D6B76FF291}" srcOrd="1" destOrd="0" presId="urn:microsoft.com/office/officeart/2005/8/layout/orgChart1"/>
    <dgm:cxn modelId="{C19B6811-690C-4B4B-A867-453BC3A4510A}" srcId="{D1796776-EC4A-4414-94F0-A9356D09AD3A}" destId="{9C00AB71-528D-4D8F-ABCA-65B49604FBE6}" srcOrd="0" destOrd="0" parTransId="{932FF556-447F-441D-B387-4E37040A3C3A}" sibTransId="{C44614D0-DA01-4E45-ABF2-69654E741FB4}"/>
    <dgm:cxn modelId="{C3812BA3-79DF-47A1-8A00-2ACB01DCE36D}" type="presOf" srcId="{65F38747-4EDD-4542-97E1-8455BCB706EC}" destId="{B6AC01F6-B0C6-42EA-933C-841C903CC173}" srcOrd="0" destOrd="0" presId="urn:microsoft.com/office/officeart/2005/8/layout/orgChart1"/>
    <dgm:cxn modelId="{B7B99766-0963-4CDA-9953-703F650C053F}" type="presOf" srcId="{B3723569-DCE2-4C73-8590-5E7BE3A81D24}" destId="{78FB438C-5605-4564-A28B-4F375A048B7D}" srcOrd="0" destOrd="0" presId="urn:microsoft.com/office/officeart/2005/8/layout/orgChart1"/>
    <dgm:cxn modelId="{46B51A63-7F92-4A48-90CA-CFC85F4F51DB}" type="presOf" srcId="{B0C0F3C7-AD9B-4C3E-9DDF-C892F0F2F496}" destId="{C975D408-92EA-4DDC-9593-E998DFE2D99A}" srcOrd="0" destOrd="0" presId="urn:microsoft.com/office/officeart/2005/8/layout/orgChart1"/>
    <dgm:cxn modelId="{E7BB10AD-D645-4D83-88A6-579640929E5D}" type="presOf" srcId="{79221751-133A-4CC2-97AC-3FFB7AED182E}" destId="{71473FD4-66E4-4E21-AC4A-A3CE556F9793}" srcOrd="0" destOrd="0" presId="urn:microsoft.com/office/officeart/2005/8/layout/orgChart1"/>
    <dgm:cxn modelId="{A24F9FFA-8F01-40A3-A6B0-0D4D0BF7353C}" type="presOf" srcId="{DA4F9BA5-D2F7-41D4-A480-B616FC0F4E29}" destId="{0A402322-3424-430F-9317-DB20EF5E84A9}" srcOrd="0" destOrd="0" presId="urn:microsoft.com/office/officeart/2005/8/layout/orgChart1"/>
    <dgm:cxn modelId="{F99105E8-3FB0-40BF-858D-096D34998CDC}" type="presOf" srcId="{812CE57F-9C58-4004-BD91-3178D8055BBF}" destId="{9F213F69-0BAE-4CD4-AA96-34ACD5316C20}" srcOrd="0" destOrd="0" presId="urn:microsoft.com/office/officeart/2005/8/layout/orgChart1"/>
    <dgm:cxn modelId="{FA951F83-FEA9-4B6C-8EE7-0263B4A477BF}" type="presOf" srcId="{E5C21D7C-54D0-4197-AAB6-70FC0D47820C}" destId="{DA017400-67EC-43D3-81A5-6315FA1B7D2B}" srcOrd="1" destOrd="0" presId="urn:microsoft.com/office/officeart/2005/8/layout/orgChart1"/>
    <dgm:cxn modelId="{ABCE1047-CA99-44CA-98D8-A1CE70D1AA1E}" type="presOf" srcId="{6176C331-CD57-49A2-85CB-1339A2AC5783}" destId="{D5BF04C5-A96C-4D31-B022-8B9F8F8DB5F4}" srcOrd="0" destOrd="0" presId="urn:microsoft.com/office/officeart/2005/8/layout/orgChart1"/>
    <dgm:cxn modelId="{3347C63D-7BC8-4F6B-8E13-3BDBCD5C9737}" srcId="{88C5A2B3-39FF-436F-8F82-61E4954249FB}" destId="{A55E3792-A85E-4AB4-9751-C75234F0229D}" srcOrd="0" destOrd="0" parTransId="{79221751-133A-4CC2-97AC-3FFB7AED182E}" sibTransId="{1D8F6A98-CA0B-4D97-ABD9-D922DB8DEE82}"/>
    <dgm:cxn modelId="{1FFB70E5-C19B-4C6C-BFCA-FC0E26F459BE}" type="presOf" srcId="{5CAFDA45-D17E-41E7-8FA9-6887D94E5360}" destId="{7705BE69-F422-4B36-BF79-5CF5288CD0B8}" srcOrd="1" destOrd="0" presId="urn:microsoft.com/office/officeart/2005/8/layout/orgChart1"/>
    <dgm:cxn modelId="{672871FA-E3AC-4D09-ADB7-12D1413EF9AF}" srcId="{BB5F7A5C-07AD-43D8-8CAF-FB548F71C8DE}" destId="{88FF167E-A303-4905-906C-693D2761A706}" srcOrd="0" destOrd="0" parTransId="{743F1312-25E2-4D4D-9057-CC813F8B6541}" sibTransId="{1DE2CD64-648B-4CBA-A2FA-E02617015830}"/>
    <dgm:cxn modelId="{51BA8DD7-2ABC-44F9-A13E-31B3E56BA8EE}" type="presOf" srcId="{A6BD1C0A-78B9-49DE-9D9E-FC71316DD22C}" destId="{5A3B060E-E2D6-4291-88E9-1ED006BBB5C9}" srcOrd="0" destOrd="0" presId="urn:microsoft.com/office/officeart/2005/8/layout/orgChart1"/>
    <dgm:cxn modelId="{ED48EAC8-BD35-47B0-933A-17C85E60DDE8}" type="presOf" srcId="{B3200457-0880-4DCD-8627-E3347DC856A9}" destId="{181890F7-14A3-4817-9C24-9D47113FDBBC}" srcOrd="0" destOrd="0" presId="urn:microsoft.com/office/officeart/2005/8/layout/orgChart1"/>
    <dgm:cxn modelId="{62B04EDD-7958-4736-B7A1-8677F52BAA4E}" type="presOf" srcId="{E590D849-19FF-42A2-8872-093A22A606E6}" destId="{0D83DA49-82B2-404D-A60F-87EB86946273}" srcOrd="1" destOrd="0" presId="urn:microsoft.com/office/officeart/2005/8/layout/orgChart1"/>
    <dgm:cxn modelId="{D9715A74-047C-4151-94EE-165A419BDEED}" srcId="{B3723569-DCE2-4C73-8590-5E7BE3A81D24}" destId="{88C5A2B3-39FF-436F-8F82-61E4954249FB}" srcOrd="0" destOrd="0" parTransId="{63826587-2894-4A37-9A52-5A1DFEB90925}" sibTransId="{C723E76B-A351-478D-8C50-5EE3CB6A25A8}"/>
    <dgm:cxn modelId="{977138F1-D504-499C-865F-A2859128D70D}" type="presOf" srcId="{DF84A1BE-A5EA-4F57-9C78-6A15125491E7}" destId="{B72FB734-AE9E-4D0E-A92F-8900BD150183}" srcOrd="0" destOrd="0" presId="urn:microsoft.com/office/officeart/2005/8/layout/orgChart1"/>
    <dgm:cxn modelId="{4A6828B1-455B-4291-B897-8A255423E17E}" type="presOf" srcId="{384B8C21-F537-4091-8033-07009EC86410}" destId="{CCE6122A-AE11-40C8-9701-B77518051706}" srcOrd="0" destOrd="0" presId="urn:microsoft.com/office/officeart/2005/8/layout/orgChart1"/>
    <dgm:cxn modelId="{D6784969-1650-4502-8358-AF24595914F8}" type="presOf" srcId="{BD8895A6-6C2B-4FF3-B4A2-960CBFA02615}" destId="{71E006A9-6091-4EA9-AD09-98FA6470E6EC}" srcOrd="0" destOrd="0" presId="urn:microsoft.com/office/officeart/2005/8/layout/orgChart1"/>
    <dgm:cxn modelId="{4B3F12C9-2CFB-4C79-9588-B8A098DBD4A0}" type="presOf" srcId="{26209460-5E2A-468D-97DF-6AF4F890930A}" destId="{780D0657-46B1-49AE-98CA-3D901CBAF250}" srcOrd="0" destOrd="0" presId="urn:microsoft.com/office/officeart/2005/8/layout/orgChart1"/>
    <dgm:cxn modelId="{3A8495B0-DF13-4D23-A9F6-25F8F2E7CDC6}" type="presOf" srcId="{2531B70D-8918-49E4-A54A-C8DCE43C78EB}" destId="{7F0108CB-69C2-4325-8DAE-7190E3576D02}" srcOrd="0" destOrd="0" presId="urn:microsoft.com/office/officeart/2005/8/layout/orgChart1"/>
    <dgm:cxn modelId="{672FB339-2C62-4782-B90C-FAE43E068BAD}" type="presOf" srcId="{D1796776-EC4A-4414-94F0-A9356D09AD3A}" destId="{255C67C5-A6E4-4DC2-9A2E-776AD077ECFC}" srcOrd="0" destOrd="0" presId="urn:microsoft.com/office/officeart/2005/8/layout/orgChart1"/>
    <dgm:cxn modelId="{1D337C23-CD33-4490-B41F-F88C194A22E6}" srcId="{B016C203-0223-4FDB-B059-1154D14C15FC}" destId="{E5C21D7C-54D0-4197-AAB6-70FC0D47820C}" srcOrd="0" destOrd="0" parTransId="{8E7A57C1-CEFB-468D-A023-5DFA27B610EA}" sibTransId="{21ACE6CF-DCC1-4197-B16A-94460252C68B}"/>
    <dgm:cxn modelId="{D180B67A-EF8C-43B0-9CCB-9BE3DBB122F7}" srcId="{AA5A0DFB-7666-44BF-8EF8-513F11A78CFD}" destId="{43CEB842-C673-4E93-98E2-43BA1D051F4A}" srcOrd="0" destOrd="0" parTransId="{1A76574D-6A1E-4223-A404-A1CC8AC9303D}" sibTransId="{5EF9F9AD-E509-4A83-A008-D440E0741E6C}"/>
    <dgm:cxn modelId="{E43AC77B-D9FE-4AD9-9D06-B5B056A86EBC}" type="presOf" srcId="{8BD6F860-0BB8-4647-A96C-09C434201FD9}" destId="{E5DFBB82-9256-4BEE-B68E-101AA43BD616}" srcOrd="0" destOrd="0" presId="urn:microsoft.com/office/officeart/2005/8/layout/orgChart1"/>
    <dgm:cxn modelId="{63129194-882E-4340-B8B5-A7C6A87E5C73}" type="presOf" srcId="{A98EF7DD-25FF-4ECE-8F61-D87177D4F7C4}" destId="{2B2958BD-FC8F-4C99-9A06-6DA42C704B8C}" srcOrd="0" destOrd="0" presId="urn:microsoft.com/office/officeart/2005/8/layout/orgChart1"/>
    <dgm:cxn modelId="{877B5A82-0F06-4B58-99E2-FE57DC1C8905}" srcId="{453BF472-31DC-4E64-B692-6C62DDCC0CA6}" destId="{7B9E8E7F-6EEA-4278-ACE9-01CA122C83B6}" srcOrd="0" destOrd="0" parTransId="{04A23C9B-915E-4C9F-B5E9-D409D4EBC206}" sibTransId="{074401E8-29CC-4AEA-9CDE-9AA7E8510F00}"/>
    <dgm:cxn modelId="{70299D4F-31C7-4F3A-ACED-591C545D0612}" srcId="{43CEB842-C673-4E93-98E2-43BA1D051F4A}" destId="{F3D2A5EF-F85F-4C65-A767-08477D262A56}" srcOrd="0" destOrd="0" parTransId="{9FFA01E4-9384-43B5-971B-6EB80B91830F}" sibTransId="{F897F8C0-03C1-4A8C-9285-8C128A9D63A9}"/>
    <dgm:cxn modelId="{968EE28E-A8A9-43CC-91BF-C07163670C82}" type="presOf" srcId="{B0C0F3C7-AD9B-4C3E-9DDF-C892F0F2F496}" destId="{8C0FEC0A-C2D7-418F-9BC9-BC0ADC4B9646}" srcOrd="1" destOrd="0" presId="urn:microsoft.com/office/officeart/2005/8/layout/orgChart1"/>
    <dgm:cxn modelId="{AC509994-65CA-44EE-8A7F-34DA02885028}" type="presOf" srcId="{83770F1B-3E0F-45F1-BB83-9E98CFE15F46}" destId="{8AD80A06-34A0-402C-A239-B66E642ED204}" srcOrd="0" destOrd="0" presId="urn:microsoft.com/office/officeart/2005/8/layout/orgChart1"/>
    <dgm:cxn modelId="{816A87CE-F6DF-4413-BE7A-8776B084110E}" srcId="{A41A3130-8DAE-4E5F-8E3B-B7D33BBF6D1B}" destId="{C227A7BA-BEE5-435D-BDCF-A0CAEDD6BAF5}" srcOrd="0" destOrd="0" parTransId="{AAD8637D-8CBD-4528-BB72-74DE4DB484F0}" sibTransId="{FAA5B25A-1E97-418A-96D3-048798B8F5F2}"/>
    <dgm:cxn modelId="{948629CC-1F07-4EA2-996E-C3A47E1622B6}" type="presOf" srcId="{FFFA009E-3F93-4038-9862-5CD9CACF7BB6}" destId="{F90667A5-3A1E-4212-A74E-F9B55E5447E2}" srcOrd="1" destOrd="0" presId="urn:microsoft.com/office/officeart/2005/8/layout/orgChart1"/>
    <dgm:cxn modelId="{D23CCD8E-2321-4215-812A-EB32A3174067}" srcId="{941CB7B4-4E53-40F6-9617-C6E0072084B4}" destId="{FFFA009E-3F93-4038-9862-5CD9CACF7BB6}" srcOrd="0" destOrd="0" parTransId="{B3200457-0880-4DCD-8627-E3347DC856A9}" sibTransId="{79BE8E64-05C9-4F7C-89BB-5EF5DC6CA1C0}"/>
    <dgm:cxn modelId="{531AB606-C6B1-41A9-BFB7-D85F68CED1FE}" type="presOf" srcId="{E12255AA-986D-45C6-865F-EEA10707783D}" destId="{566E85A1-DA7B-47BA-9436-B1D2C961FE18}" srcOrd="0" destOrd="0" presId="urn:microsoft.com/office/officeart/2005/8/layout/orgChart1"/>
    <dgm:cxn modelId="{37272D61-C0AB-4575-AD75-1B72C175C0FB}" srcId="{F3D2A5EF-F85F-4C65-A767-08477D262A56}" destId="{E590D849-19FF-42A2-8872-093A22A606E6}" srcOrd="0" destOrd="0" parTransId="{6AB10897-ABFA-4D11-8A1B-8427ACDCD907}" sibTransId="{261806DF-3E39-4AC4-87A0-C94A117245C6}"/>
    <dgm:cxn modelId="{1BCD780E-64CF-402D-BB60-558898065A6D}" type="presOf" srcId="{DF84A1BE-A5EA-4F57-9C78-6A15125491E7}" destId="{586E231F-AC3E-4FCE-A044-44DEC54776CF}" srcOrd="1" destOrd="0" presId="urn:microsoft.com/office/officeart/2005/8/layout/orgChart1"/>
    <dgm:cxn modelId="{B89F0FF9-4FAE-47A8-93E6-2254D43D7DA3}" srcId="{2531B70D-8918-49E4-A54A-C8DCE43C78EB}" destId="{BB5F7A5C-07AD-43D8-8CAF-FB548F71C8DE}" srcOrd="0" destOrd="0" parTransId="{73F72C5B-DC93-4EB4-B783-3EC802E25F3E}" sibTransId="{213D6621-E21D-46F0-A35D-F0659748DFF8}"/>
    <dgm:cxn modelId="{CDCE40AC-80C4-4EAD-834A-D9496D24376C}" type="presOf" srcId="{A55E3792-A85E-4AB4-9751-C75234F0229D}" destId="{D5158F81-ED3E-49C2-95B6-0F8801C77684}" srcOrd="1" destOrd="0" presId="urn:microsoft.com/office/officeart/2005/8/layout/orgChart1"/>
    <dgm:cxn modelId="{6EB04E47-3D39-4573-94FA-22FF9961A6E3}" srcId="{384B8C21-F537-4091-8033-07009EC86410}" destId="{B016C203-0223-4FDB-B059-1154D14C15FC}" srcOrd="0" destOrd="0" parTransId="{7FEA33C9-6D57-486C-B0FF-E1813D6C508D}" sibTransId="{5313EEB8-82BB-4B9F-8967-44839FED27B6}"/>
    <dgm:cxn modelId="{B325C753-8E34-4AEF-B3A2-17A410671FE0}" srcId="{812CE57F-9C58-4004-BD91-3178D8055BBF}" destId="{B3723569-DCE2-4C73-8590-5E7BE3A81D24}" srcOrd="1" destOrd="0" parTransId="{6176C331-CD57-49A2-85CB-1339A2AC5783}" sibTransId="{CFDB256D-FC12-43B4-9318-54F695FBBAF1}"/>
    <dgm:cxn modelId="{B4832C45-DDCD-4A3E-BF12-11DEAA51B4BD}" srcId="{EFA26CAC-16E6-445F-A58C-9ADE5792040C}" destId="{DF84A1BE-A5EA-4F57-9C78-6A15125491E7}" srcOrd="0" destOrd="0" parTransId="{26209460-5E2A-468D-97DF-6AF4F890930A}" sibTransId="{E6032C04-EDB2-47E2-B634-34D8394D5E76}"/>
    <dgm:cxn modelId="{DC9AEAB8-2A49-431A-977F-15D098DD5076}" type="presOf" srcId="{E773CD82-0697-489F-8AEC-54E7D540AC9F}" destId="{4BA9131E-C8E8-444E-9FDB-A98FA15A80F1}" srcOrd="0" destOrd="0" presId="urn:microsoft.com/office/officeart/2005/8/layout/orgChart1"/>
    <dgm:cxn modelId="{6DA51C27-B03D-4D22-9F6F-9726F4E2B0E8}" type="presOf" srcId="{04A23C9B-915E-4C9F-B5E9-D409D4EBC206}" destId="{472C522A-62DE-4C6D-B8F8-A6AB863D8433}" srcOrd="0" destOrd="0" presId="urn:microsoft.com/office/officeart/2005/8/layout/orgChart1"/>
    <dgm:cxn modelId="{E6D5EBB5-6299-4953-A914-7FE763638E85}" type="presOf" srcId="{9FFA01E4-9384-43B5-971B-6EB80B91830F}" destId="{41D70BBC-9158-49AB-8069-57110C5C77FC}" srcOrd="0" destOrd="0" presId="urn:microsoft.com/office/officeart/2005/8/layout/orgChart1"/>
    <dgm:cxn modelId="{E735301F-05E5-43F8-91CF-462842911AE3}" type="presOf" srcId="{CAC25B19-63D2-4194-A1C6-AD2BEACA9F12}" destId="{480FCDF2-33BA-4ED6-A2FE-4EC4E334B5BC}" srcOrd="0" destOrd="0" presId="urn:microsoft.com/office/officeart/2005/8/layout/orgChart1"/>
    <dgm:cxn modelId="{419FF517-0F29-46A2-A6D1-D93A3A2CDEA6}" type="presOf" srcId="{20FA2F78-84A7-4916-9B89-36DC854FE96F}" destId="{3D24AF7D-2752-4A5C-BAD1-9F30DF93E1CC}" srcOrd="0" destOrd="0" presId="urn:microsoft.com/office/officeart/2005/8/layout/orgChart1"/>
    <dgm:cxn modelId="{5AB01A29-4E34-492A-92EF-BB69B7D88CC3}" type="presOf" srcId="{743F1312-25E2-4D4D-9057-CC813F8B6541}" destId="{09E064E7-5F9A-4DBB-A2FA-D318E48ED7A8}" srcOrd="0" destOrd="0" presId="urn:microsoft.com/office/officeart/2005/8/layout/orgChart1"/>
    <dgm:cxn modelId="{2F8E60AA-1484-47DF-8DDD-4527C89BBF4B}" type="presOf" srcId="{C2EE2E1D-8032-4966-A2E3-B549535AF1DA}" destId="{3580828D-B30A-4AEB-9A3D-83E0F61796BB}" srcOrd="1" destOrd="0" presId="urn:microsoft.com/office/officeart/2005/8/layout/orgChart1"/>
    <dgm:cxn modelId="{2040F99C-EC0A-4D88-8208-C30547C8C5CF}" type="presOf" srcId="{FFFA009E-3F93-4038-9862-5CD9CACF7BB6}" destId="{A8C0CC4E-130A-45B5-BA41-772A08FD5070}" srcOrd="0" destOrd="0" presId="urn:microsoft.com/office/officeart/2005/8/layout/orgChart1"/>
    <dgm:cxn modelId="{77DDC9D1-6CF1-4A87-83D0-148831D26EAA}" type="presOf" srcId="{AA5A0DFB-7666-44BF-8EF8-513F11A78CFD}" destId="{48AD77FF-926A-4174-AB74-63F6A4A37BFD}" srcOrd="1" destOrd="0" presId="urn:microsoft.com/office/officeart/2005/8/layout/orgChart1"/>
    <dgm:cxn modelId="{00261F21-7FA5-458F-AC21-0F19BC7933C7}" type="presOf" srcId="{41E9E4CF-B893-4FB8-A71F-4B371B07E71E}" destId="{251CF2B2-6AA9-4FB3-8EA6-B75A8BABD725}" srcOrd="0" destOrd="0" presId="urn:microsoft.com/office/officeart/2005/8/layout/orgChart1"/>
    <dgm:cxn modelId="{2A1B6C6C-52AC-45A7-B73C-FA62EB4D9942}" type="presOf" srcId="{77ED7337-4B3E-4B26-902C-EC6A282F36C1}" destId="{EEA8D6FA-653B-4B8E-A68C-080CFDEB499D}" srcOrd="0" destOrd="0" presId="urn:microsoft.com/office/officeart/2005/8/layout/orgChart1"/>
    <dgm:cxn modelId="{9ACDC435-8B02-4A7D-B16F-FB865B6188A9}" type="presOf" srcId="{63826587-2894-4A37-9A52-5A1DFEB90925}" destId="{C9DC94FC-60AE-4DF5-9102-790E8446EE35}" srcOrd="0" destOrd="0" presId="urn:microsoft.com/office/officeart/2005/8/layout/orgChart1"/>
    <dgm:cxn modelId="{2CA4D9D8-E335-4C16-8A0B-A5B3D84F8261}" type="presOf" srcId="{0C81CD19-8EA5-4605-81B9-8C8AE2FA912C}" destId="{257DBFD6-D7B6-4549-872F-D1300C449780}" srcOrd="0" destOrd="0" presId="urn:microsoft.com/office/officeart/2005/8/layout/orgChart1"/>
    <dgm:cxn modelId="{5B0FB69A-830A-485E-AE57-8BC227320856}" type="presOf" srcId="{3662ACE8-A13A-40A3-BDEB-3E2DAAA2C7DC}" destId="{193EBE91-3465-423C-8F69-FF28F8A29972}" srcOrd="1" destOrd="0" presId="urn:microsoft.com/office/officeart/2005/8/layout/orgChart1"/>
    <dgm:cxn modelId="{27CF250A-6AF3-42DF-9B2E-30399CAC9629}" type="presOf" srcId="{43CEB842-C673-4E93-98E2-43BA1D051F4A}" destId="{BA47D7EC-5666-4E4A-B6DD-E6670C154FE9}" srcOrd="0" destOrd="0" presId="urn:microsoft.com/office/officeart/2005/8/layout/orgChart1"/>
    <dgm:cxn modelId="{D6619CDF-5344-456A-B2F6-71DC3F241802}" srcId="{CAC25B19-63D2-4194-A1C6-AD2BEACA9F12}" destId="{967F39E2-4C95-4330-AE54-99F966957B43}" srcOrd="0" destOrd="0" parTransId="{BF29B6D5-51F7-4829-A894-B0DE23A0437A}" sibTransId="{97AB8D1F-B019-4DC8-AF3A-BC534F5795BF}"/>
    <dgm:cxn modelId="{53931CBB-50C5-46EC-981A-3BD1B01A39CE}" type="presOf" srcId="{8E7A57C1-CEFB-468D-A023-5DFA27B610EA}" destId="{F85193E8-0287-45D1-9E03-0850731AD7D6}" srcOrd="0" destOrd="0" presId="urn:microsoft.com/office/officeart/2005/8/layout/orgChart1"/>
    <dgm:cxn modelId="{F110F39E-1EB5-4534-B3F9-DD762A37EF60}" type="presOf" srcId="{EFA26CAC-16E6-445F-A58C-9ADE5792040C}" destId="{5C5391A6-6404-4209-88C9-C04052F882F0}" srcOrd="0" destOrd="0" presId="urn:microsoft.com/office/officeart/2005/8/layout/orgChart1"/>
    <dgm:cxn modelId="{8BCDE0CB-8B9B-4EFD-8E76-6A6CE97C357E}" srcId="{C227A7BA-BEE5-435D-BDCF-A0CAEDD6BAF5}" destId="{384B8C21-F537-4091-8033-07009EC86410}" srcOrd="0" destOrd="0" parTransId="{41E9E4CF-B893-4FB8-A71F-4B371B07E71E}" sibTransId="{9CC7EB62-3483-4138-B918-B31C93958DEF}"/>
    <dgm:cxn modelId="{97F5DE0F-411D-4925-8AFD-6371FB41911A}" type="presOf" srcId="{83770F1B-3E0F-45F1-BB83-9E98CFE15F46}" destId="{92E7ADF4-E823-4081-93D5-BFCA9E77276A}" srcOrd="1" destOrd="0" presId="urn:microsoft.com/office/officeart/2005/8/layout/orgChart1"/>
    <dgm:cxn modelId="{FBB3A8F2-DDD4-4C18-B3BE-8F53E0CD1A6E}" type="presOf" srcId="{A55E3792-A85E-4AB4-9751-C75234F0229D}" destId="{E8A87596-F783-4468-93C0-90287E9073C6}" srcOrd="0" destOrd="0" presId="urn:microsoft.com/office/officeart/2005/8/layout/orgChart1"/>
    <dgm:cxn modelId="{F90641E0-45C9-4A4C-BA88-3038278CA5D0}" type="presOf" srcId="{BF29B6D5-51F7-4829-A894-B0DE23A0437A}" destId="{2386E7C1-D8CC-4DFA-B6A6-7E2B1FFD7678}" srcOrd="0" destOrd="0" presId="urn:microsoft.com/office/officeart/2005/8/layout/orgChart1"/>
    <dgm:cxn modelId="{A0E4569C-0772-4AE8-9CB2-6DE86DD14E5E}" type="presOf" srcId="{88C5A2B3-39FF-436F-8F82-61E4954249FB}" destId="{1879483C-ECD8-4D8D-8E54-2D95663E54FF}" srcOrd="0" destOrd="0" presId="urn:microsoft.com/office/officeart/2005/8/layout/orgChart1"/>
    <dgm:cxn modelId="{B6264AE9-A728-4102-A23C-7C1F7C0C5F31}" type="presOf" srcId="{873CB8A2-3FD3-454A-BAC2-F8EF343CBBFE}" destId="{9FD16F1B-BD7C-40D3-86FB-6E331F4D5CCB}" srcOrd="1" destOrd="0" presId="urn:microsoft.com/office/officeart/2005/8/layout/orgChart1"/>
    <dgm:cxn modelId="{84F35ADF-B112-4B65-A8D7-210423B57D9C}" type="presOf" srcId="{77ED7337-4B3E-4B26-902C-EC6A282F36C1}" destId="{B8C67A4D-818B-4DC3-A6EB-85C02AF8EB62}" srcOrd="1" destOrd="0" presId="urn:microsoft.com/office/officeart/2005/8/layout/orgChart1"/>
    <dgm:cxn modelId="{161071BA-A5E8-4AEA-ACF1-ABB3A4361BBC}" type="presOf" srcId="{932FF556-447F-441D-B387-4E37040A3C3A}" destId="{3DEDA308-B69D-4D03-B029-104742B0E3C3}" srcOrd="0" destOrd="0" presId="urn:microsoft.com/office/officeart/2005/8/layout/orgChart1"/>
    <dgm:cxn modelId="{9004E739-299A-4404-80C2-741592162A09}" type="presOf" srcId="{812CE57F-9C58-4004-BD91-3178D8055BBF}" destId="{0AD42645-0D8F-4E4C-B4D1-B7B30C712ED1}" srcOrd="1" destOrd="0" presId="urn:microsoft.com/office/officeart/2005/8/layout/orgChart1"/>
    <dgm:cxn modelId="{75527594-0B4A-4B39-9C22-39CD6CB8CD60}" type="presOf" srcId="{0DBDE36B-F8C2-48A5-A9E2-7BCFCD58D64D}" destId="{088D469A-69E5-40EC-91E1-6D34E2D789B3}" srcOrd="0" destOrd="0" presId="urn:microsoft.com/office/officeart/2005/8/layout/orgChart1"/>
    <dgm:cxn modelId="{82527FD1-4FDD-450C-8757-2DFC41DEEDEA}" type="presParOf" srcId="{25BB1ADF-EE3C-4819-B6D8-6779804FBB03}" destId="{83A4EB51-AAED-4C38-A6EE-EC114C13C8F2}" srcOrd="0" destOrd="0" presId="urn:microsoft.com/office/officeart/2005/8/layout/orgChart1"/>
    <dgm:cxn modelId="{7D412140-CD6A-477A-AAC2-09A3A1A5F40D}" type="presParOf" srcId="{83A4EB51-AAED-4C38-A6EE-EC114C13C8F2}" destId="{CC5C55AC-091E-4D24-B3AE-EFEF352BB6CD}" srcOrd="0" destOrd="0" presId="urn:microsoft.com/office/officeart/2005/8/layout/orgChart1"/>
    <dgm:cxn modelId="{C265D627-3F6C-4CE9-BC3A-FC315AD869AE}" type="presParOf" srcId="{CC5C55AC-091E-4D24-B3AE-EFEF352BB6CD}" destId="{17FBD01E-95A3-4A9D-BFFA-E40718279997}" srcOrd="0" destOrd="0" presId="urn:microsoft.com/office/officeart/2005/8/layout/orgChart1"/>
    <dgm:cxn modelId="{FC1E07BD-6B0A-439D-858E-2D8B65EA272C}" type="presParOf" srcId="{CC5C55AC-091E-4D24-B3AE-EFEF352BB6CD}" destId="{556A5508-344C-47E1-9856-B6A92BC95BE5}" srcOrd="1" destOrd="0" presId="urn:microsoft.com/office/officeart/2005/8/layout/orgChart1"/>
    <dgm:cxn modelId="{F69883C0-CCD4-4AD7-B56F-45756CF6933A}" type="presParOf" srcId="{83A4EB51-AAED-4C38-A6EE-EC114C13C8F2}" destId="{4B51C690-7151-4E46-AB90-9C92290FB38A}" srcOrd="1" destOrd="0" presId="urn:microsoft.com/office/officeart/2005/8/layout/orgChart1"/>
    <dgm:cxn modelId="{EB634E96-D222-4923-AD12-99A35B3265C5}" type="presParOf" srcId="{4B51C690-7151-4E46-AB90-9C92290FB38A}" destId="{251CF2B2-6AA9-4FB3-8EA6-B75A8BABD725}" srcOrd="0" destOrd="0" presId="urn:microsoft.com/office/officeart/2005/8/layout/orgChart1"/>
    <dgm:cxn modelId="{8454EE47-8D90-4F0A-B3E8-30205655A077}" type="presParOf" srcId="{4B51C690-7151-4E46-AB90-9C92290FB38A}" destId="{91B71454-C372-4C90-BB39-160E2357D77E}" srcOrd="1" destOrd="0" presId="urn:microsoft.com/office/officeart/2005/8/layout/orgChart1"/>
    <dgm:cxn modelId="{40679925-872E-4BC5-99C7-C8C2F0BC6158}" type="presParOf" srcId="{91B71454-C372-4C90-BB39-160E2357D77E}" destId="{D060B5AB-D57D-4AF5-B534-F13973E2B53C}" srcOrd="0" destOrd="0" presId="urn:microsoft.com/office/officeart/2005/8/layout/orgChart1"/>
    <dgm:cxn modelId="{CAD603D0-2299-4AF0-9159-05CB3CDF6FD0}" type="presParOf" srcId="{D060B5AB-D57D-4AF5-B534-F13973E2B53C}" destId="{CCE6122A-AE11-40C8-9701-B77518051706}" srcOrd="0" destOrd="0" presId="urn:microsoft.com/office/officeart/2005/8/layout/orgChart1"/>
    <dgm:cxn modelId="{4EB6BFB3-A35A-4052-8180-7649DCE02BE8}" type="presParOf" srcId="{D060B5AB-D57D-4AF5-B534-F13973E2B53C}" destId="{28474465-FE8E-4ED0-AD78-96AA08E96053}" srcOrd="1" destOrd="0" presId="urn:microsoft.com/office/officeart/2005/8/layout/orgChart1"/>
    <dgm:cxn modelId="{B37FCC97-ABC5-44A1-B5D5-A41FEFE7DEF3}" type="presParOf" srcId="{91B71454-C372-4C90-BB39-160E2357D77E}" destId="{C3C85952-5119-4834-A979-5104EF7CC6D6}" srcOrd="1" destOrd="0" presId="urn:microsoft.com/office/officeart/2005/8/layout/orgChart1"/>
    <dgm:cxn modelId="{084A0144-69A9-4384-8959-F6612615D8B6}" type="presParOf" srcId="{C3C85952-5119-4834-A979-5104EF7CC6D6}" destId="{AF0AB627-EBE6-415A-9284-9A0583185AAC}" srcOrd="0" destOrd="0" presId="urn:microsoft.com/office/officeart/2005/8/layout/orgChart1"/>
    <dgm:cxn modelId="{F9E58CCD-F9F7-48D8-A7A6-7D25DDBB5F08}" type="presParOf" srcId="{C3C85952-5119-4834-A979-5104EF7CC6D6}" destId="{0D87014F-DB16-4FE7-AB5B-AECE2FBB5A26}" srcOrd="1" destOrd="0" presId="urn:microsoft.com/office/officeart/2005/8/layout/orgChart1"/>
    <dgm:cxn modelId="{4109431E-6CE5-4714-9789-D544DFE37D66}" type="presParOf" srcId="{0D87014F-DB16-4FE7-AB5B-AECE2FBB5A26}" destId="{F8C430D5-5499-4890-B716-373E3D4F6F78}" srcOrd="0" destOrd="0" presId="urn:microsoft.com/office/officeart/2005/8/layout/orgChart1"/>
    <dgm:cxn modelId="{0076B518-FC4E-4794-9782-AEA423604058}" type="presParOf" srcId="{F8C430D5-5499-4890-B716-373E3D4F6F78}" destId="{964B5384-7867-4959-8228-EF56B233C4F0}" srcOrd="0" destOrd="0" presId="urn:microsoft.com/office/officeart/2005/8/layout/orgChart1"/>
    <dgm:cxn modelId="{0A42C4DB-2651-4B1C-9E71-F73D273892DC}" type="presParOf" srcId="{F8C430D5-5499-4890-B716-373E3D4F6F78}" destId="{D67E825E-2830-4F38-825F-374104383D05}" srcOrd="1" destOrd="0" presId="urn:microsoft.com/office/officeart/2005/8/layout/orgChart1"/>
    <dgm:cxn modelId="{85EDA453-43F2-4024-B540-936C82238277}" type="presParOf" srcId="{0D87014F-DB16-4FE7-AB5B-AECE2FBB5A26}" destId="{2F6EDCEB-CD6D-4513-AD60-2EEEE33C160E}" srcOrd="1" destOrd="0" presId="urn:microsoft.com/office/officeart/2005/8/layout/orgChart1"/>
    <dgm:cxn modelId="{33A5F267-DD60-46D5-B086-CADDBCB061D5}" type="presParOf" srcId="{2F6EDCEB-CD6D-4513-AD60-2EEEE33C160E}" destId="{F85193E8-0287-45D1-9E03-0850731AD7D6}" srcOrd="0" destOrd="0" presId="urn:microsoft.com/office/officeart/2005/8/layout/orgChart1"/>
    <dgm:cxn modelId="{49CD2FE5-C0C3-47D9-BF38-F33CCDD18DA8}" type="presParOf" srcId="{2F6EDCEB-CD6D-4513-AD60-2EEEE33C160E}" destId="{9E3929E2-D57A-41AA-ADFE-4560FB578456}" srcOrd="1" destOrd="0" presId="urn:microsoft.com/office/officeart/2005/8/layout/orgChart1"/>
    <dgm:cxn modelId="{171E1B78-EF9B-4166-8C86-1AC88695DBB6}" type="presParOf" srcId="{9E3929E2-D57A-41AA-ADFE-4560FB578456}" destId="{C65E6E3D-CE36-4530-BF6A-7102869B047D}" srcOrd="0" destOrd="0" presId="urn:microsoft.com/office/officeart/2005/8/layout/orgChart1"/>
    <dgm:cxn modelId="{AF007708-D0EA-48DA-A659-23283CD9385C}" type="presParOf" srcId="{C65E6E3D-CE36-4530-BF6A-7102869B047D}" destId="{46355B0C-C005-4D09-B4BB-3EEF12E8FEEC}" srcOrd="0" destOrd="0" presId="urn:microsoft.com/office/officeart/2005/8/layout/orgChart1"/>
    <dgm:cxn modelId="{1C8E7933-1FB1-4628-BFF6-07BF353AB8CF}" type="presParOf" srcId="{C65E6E3D-CE36-4530-BF6A-7102869B047D}" destId="{DA017400-67EC-43D3-81A5-6315FA1B7D2B}" srcOrd="1" destOrd="0" presId="urn:microsoft.com/office/officeart/2005/8/layout/orgChart1"/>
    <dgm:cxn modelId="{7D80C8FB-B75D-4653-8CAC-68A599C9D9BC}" type="presParOf" srcId="{9E3929E2-D57A-41AA-ADFE-4560FB578456}" destId="{517E9E33-6859-48F0-B657-95803CAC1E06}" srcOrd="1" destOrd="0" presId="urn:microsoft.com/office/officeart/2005/8/layout/orgChart1"/>
    <dgm:cxn modelId="{F4AC4EA7-46B5-477F-A8C8-F953F36428AE}" type="presParOf" srcId="{517E9E33-6859-48F0-B657-95803CAC1E06}" destId="{0A402322-3424-430F-9317-DB20EF5E84A9}" srcOrd="0" destOrd="0" presId="urn:microsoft.com/office/officeart/2005/8/layout/orgChart1"/>
    <dgm:cxn modelId="{1DFF23BD-1217-4356-B6D7-5001805BF492}" type="presParOf" srcId="{517E9E33-6859-48F0-B657-95803CAC1E06}" destId="{348F4D1E-573A-409F-925D-EA791D44C245}" srcOrd="1" destOrd="0" presId="urn:microsoft.com/office/officeart/2005/8/layout/orgChart1"/>
    <dgm:cxn modelId="{71321BCE-E227-4A97-9779-D5DBD6EA2AB7}" type="presParOf" srcId="{348F4D1E-573A-409F-925D-EA791D44C245}" destId="{10DDDA5E-447C-4DD9-AD81-59BF675D00B0}" srcOrd="0" destOrd="0" presId="urn:microsoft.com/office/officeart/2005/8/layout/orgChart1"/>
    <dgm:cxn modelId="{00738798-C4EB-458B-971F-7170E873275B}" type="presParOf" srcId="{10DDDA5E-447C-4DD9-AD81-59BF675D00B0}" destId="{7780CE93-1313-4D9C-9872-3DDA6CBCDBD4}" srcOrd="0" destOrd="0" presId="urn:microsoft.com/office/officeart/2005/8/layout/orgChart1"/>
    <dgm:cxn modelId="{B9BAD0EF-8BD4-475B-B687-366BAE2DBD8A}" type="presParOf" srcId="{10DDDA5E-447C-4DD9-AD81-59BF675D00B0}" destId="{48AD77FF-926A-4174-AB74-63F6A4A37BFD}" srcOrd="1" destOrd="0" presId="urn:microsoft.com/office/officeart/2005/8/layout/orgChart1"/>
    <dgm:cxn modelId="{F36775E3-70DF-4AB9-B347-20959B074260}" type="presParOf" srcId="{348F4D1E-573A-409F-925D-EA791D44C245}" destId="{F5286C20-0B43-4572-B724-FC4900AA373B}" srcOrd="1" destOrd="0" presId="urn:microsoft.com/office/officeart/2005/8/layout/orgChart1"/>
    <dgm:cxn modelId="{F212A771-39BE-4011-9C0A-0D301EF8A07D}" type="presParOf" srcId="{F5286C20-0B43-4572-B724-FC4900AA373B}" destId="{94ACBF77-350D-4DC3-9C90-7DE91B989289}" srcOrd="0" destOrd="0" presId="urn:microsoft.com/office/officeart/2005/8/layout/orgChart1"/>
    <dgm:cxn modelId="{E9CB0345-325E-4F8A-9882-E3E48442DF66}" type="presParOf" srcId="{F5286C20-0B43-4572-B724-FC4900AA373B}" destId="{9E5CE550-AF35-4460-B2D1-1B0E3AE59B61}" srcOrd="1" destOrd="0" presId="urn:microsoft.com/office/officeart/2005/8/layout/orgChart1"/>
    <dgm:cxn modelId="{AB08E99E-C90F-454E-8A52-0F8E198560F1}" type="presParOf" srcId="{9E5CE550-AF35-4460-B2D1-1B0E3AE59B61}" destId="{F9A1C38D-3BA9-4C4A-A981-328E061F5400}" srcOrd="0" destOrd="0" presId="urn:microsoft.com/office/officeart/2005/8/layout/orgChart1"/>
    <dgm:cxn modelId="{B8AEC9F7-0804-4F85-A5F0-180FC6718326}" type="presParOf" srcId="{F9A1C38D-3BA9-4C4A-A981-328E061F5400}" destId="{BA47D7EC-5666-4E4A-B6DD-E6670C154FE9}" srcOrd="0" destOrd="0" presId="urn:microsoft.com/office/officeart/2005/8/layout/orgChart1"/>
    <dgm:cxn modelId="{39E8EF61-7883-460A-87F3-A434515081D5}" type="presParOf" srcId="{F9A1C38D-3BA9-4C4A-A981-328E061F5400}" destId="{82971264-E156-404A-AF54-B988E398C772}" srcOrd="1" destOrd="0" presId="urn:microsoft.com/office/officeart/2005/8/layout/orgChart1"/>
    <dgm:cxn modelId="{131838B8-2960-446B-9D28-6C042FF761DB}" type="presParOf" srcId="{9E5CE550-AF35-4460-B2D1-1B0E3AE59B61}" destId="{9BD0811F-B559-4FAD-9147-7B63449F1989}" srcOrd="1" destOrd="0" presId="urn:microsoft.com/office/officeart/2005/8/layout/orgChart1"/>
    <dgm:cxn modelId="{755F3AB2-3DDB-4BD7-AD57-0B6F3B61B878}" type="presParOf" srcId="{9BD0811F-B559-4FAD-9147-7B63449F1989}" destId="{41D70BBC-9158-49AB-8069-57110C5C77FC}" srcOrd="0" destOrd="0" presId="urn:microsoft.com/office/officeart/2005/8/layout/orgChart1"/>
    <dgm:cxn modelId="{7146914D-BDCF-4A43-B616-A032F55A2564}" type="presParOf" srcId="{9BD0811F-B559-4FAD-9147-7B63449F1989}" destId="{BB9E7E12-C0E8-4270-A68F-C09F04019E8F}" srcOrd="1" destOrd="0" presId="urn:microsoft.com/office/officeart/2005/8/layout/orgChart1"/>
    <dgm:cxn modelId="{7BA177C4-CF65-4B5C-BBBD-86DFD00AC534}" type="presParOf" srcId="{BB9E7E12-C0E8-4270-A68F-C09F04019E8F}" destId="{0AC20FD8-2B0E-4D10-BB54-BFF01D8AF366}" srcOrd="0" destOrd="0" presId="urn:microsoft.com/office/officeart/2005/8/layout/orgChart1"/>
    <dgm:cxn modelId="{851D0355-3399-4E0F-ADA5-F4A7C597C949}" type="presParOf" srcId="{0AC20FD8-2B0E-4D10-BB54-BFF01D8AF366}" destId="{28EE6736-34F4-4156-9CA7-DBF1D9204A0F}" srcOrd="0" destOrd="0" presId="urn:microsoft.com/office/officeart/2005/8/layout/orgChart1"/>
    <dgm:cxn modelId="{43A01956-ED6E-45B0-83CD-058B72CB32E2}" type="presParOf" srcId="{0AC20FD8-2B0E-4D10-BB54-BFF01D8AF366}" destId="{E95DFF56-5E53-471F-AF6B-28F13FE0F273}" srcOrd="1" destOrd="0" presId="urn:microsoft.com/office/officeart/2005/8/layout/orgChart1"/>
    <dgm:cxn modelId="{DBC74985-09CF-47A9-BAF6-21CC4281A505}" type="presParOf" srcId="{BB9E7E12-C0E8-4270-A68F-C09F04019E8F}" destId="{BE2FB2EE-8DC6-4BDB-B1A7-196A9D1A1068}" srcOrd="1" destOrd="0" presId="urn:microsoft.com/office/officeart/2005/8/layout/orgChart1"/>
    <dgm:cxn modelId="{094392E6-AFD0-4D03-BA49-32AFCD13DA7A}" type="presParOf" srcId="{BE2FB2EE-8DC6-4BDB-B1A7-196A9D1A1068}" destId="{3477AA93-E0BD-4089-9DF1-D444C29B8F37}" srcOrd="0" destOrd="0" presId="urn:microsoft.com/office/officeart/2005/8/layout/orgChart1"/>
    <dgm:cxn modelId="{76022495-9B04-463A-AE11-40EEFC1E4ED5}" type="presParOf" srcId="{BE2FB2EE-8DC6-4BDB-B1A7-196A9D1A1068}" destId="{05DC7C07-3AA6-473F-BEDB-C390399EB351}" srcOrd="1" destOrd="0" presId="urn:microsoft.com/office/officeart/2005/8/layout/orgChart1"/>
    <dgm:cxn modelId="{7F051231-18A9-49D5-929B-51EF7D064CC9}" type="presParOf" srcId="{05DC7C07-3AA6-473F-BEDB-C390399EB351}" destId="{160404EF-6523-46CE-B64B-070B787FA823}" srcOrd="0" destOrd="0" presId="urn:microsoft.com/office/officeart/2005/8/layout/orgChart1"/>
    <dgm:cxn modelId="{CE5EA9EF-F162-4332-964D-E0861DC92252}" type="presParOf" srcId="{160404EF-6523-46CE-B64B-070B787FA823}" destId="{2E806176-D657-4A23-9316-7F7C73C1DFE4}" srcOrd="0" destOrd="0" presId="urn:microsoft.com/office/officeart/2005/8/layout/orgChart1"/>
    <dgm:cxn modelId="{95C7CD40-7BED-412B-9A2A-84D54809727C}" type="presParOf" srcId="{160404EF-6523-46CE-B64B-070B787FA823}" destId="{0D83DA49-82B2-404D-A60F-87EB86946273}" srcOrd="1" destOrd="0" presId="urn:microsoft.com/office/officeart/2005/8/layout/orgChart1"/>
    <dgm:cxn modelId="{B1174396-0D62-463E-BB77-012B3A32913B}" type="presParOf" srcId="{05DC7C07-3AA6-473F-BEDB-C390399EB351}" destId="{071271CC-BE82-4AFE-A8CA-7ADA785983F3}" srcOrd="1" destOrd="0" presId="urn:microsoft.com/office/officeart/2005/8/layout/orgChart1"/>
    <dgm:cxn modelId="{B67076DD-AD61-42E8-A618-0F1B52F16E51}" type="presParOf" srcId="{071271CC-BE82-4AFE-A8CA-7ADA785983F3}" destId="{F30668F9-E39D-4A87-8B67-2D6D9C8ECF3D}" srcOrd="0" destOrd="0" presId="urn:microsoft.com/office/officeart/2005/8/layout/orgChart1"/>
    <dgm:cxn modelId="{DA497E56-85C3-43C9-AD0D-2C44A7B170E4}" type="presParOf" srcId="{071271CC-BE82-4AFE-A8CA-7ADA785983F3}" destId="{8611B6F2-DE1F-4BBB-8135-434216D4B409}" srcOrd="1" destOrd="0" presId="urn:microsoft.com/office/officeart/2005/8/layout/orgChart1"/>
    <dgm:cxn modelId="{4D8FBF33-FD6E-4D7F-9C3B-5D32C1717C38}" type="presParOf" srcId="{8611B6F2-DE1F-4BBB-8135-434216D4B409}" destId="{4285EECF-5F66-48DE-99B0-48D5717F14A0}" srcOrd="0" destOrd="0" presId="urn:microsoft.com/office/officeart/2005/8/layout/orgChart1"/>
    <dgm:cxn modelId="{22447661-1BA4-4D37-B0D8-A35A8BB7474F}" type="presParOf" srcId="{4285EECF-5F66-48DE-99B0-48D5717F14A0}" destId="{C975D408-92EA-4DDC-9593-E998DFE2D99A}" srcOrd="0" destOrd="0" presId="urn:microsoft.com/office/officeart/2005/8/layout/orgChart1"/>
    <dgm:cxn modelId="{6D4A9B23-A351-4B6B-AFAB-080E0B05083A}" type="presParOf" srcId="{4285EECF-5F66-48DE-99B0-48D5717F14A0}" destId="{8C0FEC0A-C2D7-418F-9BC9-BC0ADC4B9646}" srcOrd="1" destOrd="0" presId="urn:microsoft.com/office/officeart/2005/8/layout/orgChart1"/>
    <dgm:cxn modelId="{A20779A1-6EB4-4553-98E6-3D28D90B8992}" type="presParOf" srcId="{8611B6F2-DE1F-4BBB-8135-434216D4B409}" destId="{CF369017-D242-4775-9BE0-EED825CC0CA4}" srcOrd="1" destOrd="0" presId="urn:microsoft.com/office/officeart/2005/8/layout/orgChart1"/>
    <dgm:cxn modelId="{A545A7D7-6F63-4631-A21B-8BD96E27DD87}" type="presParOf" srcId="{CF369017-D242-4775-9BE0-EED825CC0CA4}" destId="{5C8048B9-BDCB-46E9-8A2D-CDE10CACBAEA}" srcOrd="0" destOrd="0" presId="urn:microsoft.com/office/officeart/2005/8/layout/orgChart1"/>
    <dgm:cxn modelId="{BD732C75-5FD0-4BE8-ADD3-3DF862709159}" type="presParOf" srcId="{CF369017-D242-4775-9BE0-EED825CC0CA4}" destId="{2A5041C4-66FD-4AF2-9005-7823D87CBDCA}" srcOrd="1" destOrd="0" presId="urn:microsoft.com/office/officeart/2005/8/layout/orgChart1"/>
    <dgm:cxn modelId="{7CF13A3F-9BD6-42F0-A7EC-AFFEB5958911}" type="presParOf" srcId="{2A5041C4-66FD-4AF2-9005-7823D87CBDCA}" destId="{49086EF3-114E-4E4D-984E-EEBCE3CAB64A}" srcOrd="0" destOrd="0" presId="urn:microsoft.com/office/officeart/2005/8/layout/orgChart1"/>
    <dgm:cxn modelId="{1EAF0F7A-ABEA-414C-A009-A86B52533FC3}" type="presParOf" srcId="{49086EF3-114E-4E4D-984E-EEBCE3CAB64A}" destId="{566E85A1-DA7B-47BA-9436-B1D2C961FE18}" srcOrd="0" destOrd="0" presId="urn:microsoft.com/office/officeart/2005/8/layout/orgChart1"/>
    <dgm:cxn modelId="{C4E4ACC3-C906-46AB-9F04-1ABA0448C235}" type="presParOf" srcId="{49086EF3-114E-4E4D-984E-EEBCE3CAB64A}" destId="{2B5F067A-F661-491A-8A7A-47688574DB88}" srcOrd="1" destOrd="0" presId="urn:microsoft.com/office/officeart/2005/8/layout/orgChart1"/>
    <dgm:cxn modelId="{B3223178-E31C-465C-818C-3F9B514DFC66}" type="presParOf" srcId="{2A5041C4-66FD-4AF2-9005-7823D87CBDCA}" destId="{6043FA2F-A6E2-42BA-94A7-4A2180BB619B}" srcOrd="1" destOrd="0" presId="urn:microsoft.com/office/officeart/2005/8/layout/orgChart1"/>
    <dgm:cxn modelId="{6BF4DD32-7D55-4067-9D7C-EB5D72EBFA65}" type="presParOf" srcId="{6043FA2F-A6E2-42BA-94A7-4A2180BB619B}" destId="{9995F209-5B5C-41B0-A8D9-36D92B8EAEC4}" srcOrd="0" destOrd="0" presId="urn:microsoft.com/office/officeart/2005/8/layout/orgChart1"/>
    <dgm:cxn modelId="{5F25A6FC-0B8B-4E73-B411-6B1031705CEE}" type="presParOf" srcId="{6043FA2F-A6E2-42BA-94A7-4A2180BB619B}" destId="{B1E6D804-2FFD-4C94-84EB-6D119647C1DC}" srcOrd="1" destOrd="0" presId="urn:microsoft.com/office/officeart/2005/8/layout/orgChart1"/>
    <dgm:cxn modelId="{350BB78D-F6C0-4426-80E4-2CCA47EACE5A}" type="presParOf" srcId="{B1E6D804-2FFD-4C94-84EB-6D119647C1DC}" destId="{7110C566-1129-4349-B794-7918A9FB204C}" srcOrd="0" destOrd="0" presId="urn:microsoft.com/office/officeart/2005/8/layout/orgChart1"/>
    <dgm:cxn modelId="{47BF763D-6D47-4EA9-917F-88E4D3115C37}" type="presParOf" srcId="{7110C566-1129-4349-B794-7918A9FB204C}" destId="{255C67C5-A6E4-4DC2-9A2E-776AD077ECFC}" srcOrd="0" destOrd="0" presId="urn:microsoft.com/office/officeart/2005/8/layout/orgChart1"/>
    <dgm:cxn modelId="{DC4399B4-5B15-4FA8-AD8C-C536D109E62A}" type="presParOf" srcId="{7110C566-1129-4349-B794-7918A9FB204C}" destId="{5832DDA8-25B5-4A74-B9B1-F0E01034E456}" srcOrd="1" destOrd="0" presId="urn:microsoft.com/office/officeart/2005/8/layout/orgChart1"/>
    <dgm:cxn modelId="{1AF3440A-4EF2-4D1C-96DD-E71E6163CF6F}" type="presParOf" srcId="{B1E6D804-2FFD-4C94-84EB-6D119647C1DC}" destId="{F3F5D322-0D5B-4932-879B-B9707C7A6C38}" srcOrd="1" destOrd="0" presId="urn:microsoft.com/office/officeart/2005/8/layout/orgChart1"/>
    <dgm:cxn modelId="{C613008A-B621-4F56-B359-5A3ED23CC64B}" type="presParOf" srcId="{F3F5D322-0D5B-4932-879B-B9707C7A6C38}" destId="{3DEDA308-B69D-4D03-B029-104742B0E3C3}" srcOrd="0" destOrd="0" presId="urn:microsoft.com/office/officeart/2005/8/layout/orgChart1"/>
    <dgm:cxn modelId="{6463B3FB-05D1-441A-B827-B75A42E59A47}" type="presParOf" srcId="{F3F5D322-0D5B-4932-879B-B9707C7A6C38}" destId="{1558A2DB-F0DF-4AFF-B2FB-57EB25DFE3D1}" srcOrd="1" destOrd="0" presId="urn:microsoft.com/office/officeart/2005/8/layout/orgChart1"/>
    <dgm:cxn modelId="{4570A986-A4CD-4F31-B5C8-95EDCB9697EF}" type="presParOf" srcId="{1558A2DB-F0DF-4AFF-B2FB-57EB25DFE3D1}" destId="{9DB8C200-6B29-4CD3-BABB-9C07BA7CE43D}" srcOrd="0" destOrd="0" presId="urn:microsoft.com/office/officeart/2005/8/layout/orgChart1"/>
    <dgm:cxn modelId="{24D38B71-B430-4763-818A-A154555A21A6}" type="presParOf" srcId="{9DB8C200-6B29-4CD3-BABB-9C07BA7CE43D}" destId="{34484D8E-7FC6-4930-AA70-2C142192C1DE}" srcOrd="0" destOrd="0" presId="urn:microsoft.com/office/officeart/2005/8/layout/orgChart1"/>
    <dgm:cxn modelId="{949CB9CE-AF1E-4A03-B7CE-33E9E82BCBD8}" type="presParOf" srcId="{9DB8C200-6B29-4CD3-BABB-9C07BA7CE43D}" destId="{00E69E8D-C25D-447F-8CA6-46BFFF40514E}" srcOrd="1" destOrd="0" presId="urn:microsoft.com/office/officeart/2005/8/layout/orgChart1"/>
    <dgm:cxn modelId="{E5BF9735-2EC3-40FB-91AB-4F6C50B8071F}" type="presParOf" srcId="{1558A2DB-F0DF-4AFF-B2FB-57EB25DFE3D1}" destId="{74560691-77C8-497E-B58D-B35879778A8D}" srcOrd="1" destOrd="0" presId="urn:microsoft.com/office/officeart/2005/8/layout/orgChart1"/>
    <dgm:cxn modelId="{F826EAA6-AF75-455F-BB35-9A0C2C3B0E15}" type="presParOf" srcId="{1558A2DB-F0DF-4AFF-B2FB-57EB25DFE3D1}" destId="{D63BE701-1FF5-4770-B487-2EC70393CA1C}" srcOrd="2" destOrd="0" presId="urn:microsoft.com/office/officeart/2005/8/layout/orgChart1"/>
    <dgm:cxn modelId="{86D20C73-985F-48DF-A3E0-5F63D76E6A6B}" type="presParOf" srcId="{B1E6D804-2FFD-4C94-84EB-6D119647C1DC}" destId="{CCEF0340-02BB-4E26-A426-D511B3B764D0}" srcOrd="2" destOrd="0" presId="urn:microsoft.com/office/officeart/2005/8/layout/orgChart1"/>
    <dgm:cxn modelId="{D3CB55CF-0376-409E-BA5E-51839D32AD75}" type="presParOf" srcId="{2A5041C4-66FD-4AF2-9005-7823D87CBDCA}" destId="{BF45BD3F-1156-49FA-B806-0C1CAAAEB88F}" srcOrd="2" destOrd="0" presId="urn:microsoft.com/office/officeart/2005/8/layout/orgChart1"/>
    <dgm:cxn modelId="{A6015703-81FE-4B0A-B977-FDD25949F904}" type="presParOf" srcId="{8611B6F2-DE1F-4BBB-8135-434216D4B409}" destId="{74017A32-F1AE-4C24-BD49-B3A74174CD24}" srcOrd="2" destOrd="0" presId="urn:microsoft.com/office/officeart/2005/8/layout/orgChart1"/>
    <dgm:cxn modelId="{4C2CF713-B666-4928-A369-A731119EC0A6}" type="presParOf" srcId="{071271CC-BE82-4AFE-A8CA-7ADA785983F3}" destId="{71E006A9-6091-4EA9-AD09-98FA6470E6EC}" srcOrd="2" destOrd="0" presId="urn:microsoft.com/office/officeart/2005/8/layout/orgChart1"/>
    <dgm:cxn modelId="{BC6D58D9-8322-4B8E-A6D1-A0C94E8ABD40}" type="presParOf" srcId="{071271CC-BE82-4AFE-A8CA-7ADA785983F3}" destId="{FABDB525-E852-4980-BF5A-28F26B7164BC}" srcOrd="3" destOrd="0" presId="urn:microsoft.com/office/officeart/2005/8/layout/orgChart1"/>
    <dgm:cxn modelId="{D847CB24-CBCE-4D5D-9A38-9A4224966F6D}" type="presParOf" srcId="{FABDB525-E852-4980-BF5A-28F26B7164BC}" destId="{DC464B40-00E9-48DB-8034-DD5216520FD5}" srcOrd="0" destOrd="0" presId="urn:microsoft.com/office/officeart/2005/8/layout/orgChart1"/>
    <dgm:cxn modelId="{C7616895-EBC6-4577-87D6-D1FC5D93643F}" type="presParOf" srcId="{DC464B40-00E9-48DB-8034-DD5216520FD5}" destId="{069252B4-A66C-4F8D-B7FA-F10EDCA432B7}" srcOrd="0" destOrd="0" presId="urn:microsoft.com/office/officeart/2005/8/layout/orgChart1"/>
    <dgm:cxn modelId="{B3D8C72C-7EF1-4BD6-80AC-3767A8A9267F}" type="presParOf" srcId="{DC464B40-00E9-48DB-8034-DD5216520FD5}" destId="{9FD16F1B-BD7C-40D3-86FB-6E331F4D5CCB}" srcOrd="1" destOrd="0" presId="urn:microsoft.com/office/officeart/2005/8/layout/orgChart1"/>
    <dgm:cxn modelId="{6F28D2C8-2909-4705-A7F0-86B3E6F31BD4}" type="presParOf" srcId="{FABDB525-E852-4980-BF5A-28F26B7164BC}" destId="{01B86FE4-A69C-4E8B-845D-DAC011DF7530}" srcOrd="1" destOrd="0" presId="urn:microsoft.com/office/officeart/2005/8/layout/orgChart1"/>
    <dgm:cxn modelId="{2F2061A7-98A1-4D29-ACEC-B64522EF2310}" type="presParOf" srcId="{01B86FE4-A69C-4E8B-845D-DAC011DF7530}" destId="{7F222132-835C-4C36-973D-A306D2375E62}" srcOrd="0" destOrd="0" presId="urn:microsoft.com/office/officeart/2005/8/layout/orgChart1"/>
    <dgm:cxn modelId="{A8DFD8BE-CF43-45C1-BB40-B59476D23C7D}" type="presParOf" srcId="{01B86FE4-A69C-4E8B-845D-DAC011DF7530}" destId="{C58E4EFC-B162-406A-8062-C0D42B99BD26}" srcOrd="1" destOrd="0" presId="urn:microsoft.com/office/officeart/2005/8/layout/orgChart1"/>
    <dgm:cxn modelId="{DCBF74BE-F88C-41C2-B25F-5D81EF6294B3}" type="presParOf" srcId="{C58E4EFC-B162-406A-8062-C0D42B99BD26}" destId="{C8E2E618-F3FA-4596-AF1A-DF78011CB642}" srcOrd="0" destOrd="0" presId="urn:microsoft.com/office/officeart/2005/8/layout/orgChart1"/>
    <dgm:cxn modelId="{103E5754-5DCF-4739-8BAA-19FA78AA8988}" type="presParOf" srcId="{C8E2E618-F3FA-4596-AF1A-DF78011CB642}" destId="{9F213F69-0BAE-4CD4-AA96-34ACD5316C20}" srcOrd="0" destOrd="0" presId="urn:microsoft.com/office/officeart/2005/8/layout/orgChart1"/>
    <dgm:cxn modelId="{58D35D34-2E2B-4CDE-A090-7860135D5117}" type="presParOf" srcId="{C8E2E618-F3FA-4596-AF1A-DF78011CB642}" destId="{0AD42645-0D8F-4E4C-B4D1-B7B30C712ED1}" srcOrd="1" destOrd="0" presId="urn:microsoft.com/office/officeart/2005/8/layout/orgChart1"/>
    <dgm:cxn modelId="{E1CCB712-5403-4C4C-9442-B4A3A515213F}" type="presParOf" srcId="{C58E4EFC-B162-406A-8062-C0D42B99BD26}" destId="{792CCC99-49E9-45C8-861B-360C70591DC2}" srcOrd="1" destOrd="0" presId="urn:microsoft.com/office/officeart/2005/8/layout/orgChart1"/>
    <dgm:cxn modelId="{21249A45-951B-42F8-A991-ABC657860299}" type="presParOf" srcId="{792CCC99-49E9-45C8-861B-360C70591DC2}" destId="{088D469A-69E5-40EC-91E1-6D34E2D789B3}" srcOrd="0" destOrd="0" presId="urn:microsoft.com/office/officeart/2005/8/layout/orgChart1"/>
    <dgm:cxn modelId="{52A783B6-1B98-4911-BC42-DA8BF68798BD}" type="presParOf" srcId="{792CCC99-49E9-45C8-861B-360C70591DC2}" destId="{8F9EBF56-4842-4471-82C0-31CF25F0EF22}" srcOrd="1" destOrd="0" presId="urn:microsoft.com/office/officeart/2005/8/layout/orgChart1"/>
    <dgm:cxn modelId="{C77E2686-3B31-44C0-B002-AB8FAD4BF3B2}" type="presParOf" srcId="{8F9EBF56-4842-4471-82C0-31CF25F0EF22}" destId="{37551D62-BD18-44F9-A0C4-1AE8559DE045}" srcOrd="0" destOrd="0" presId="urn:microsoft.com/office/officeart/2005/8/layout/orgChart1"/>
    <dgm:cxn modelId="{C7726BC5-3494-4C1E-A14C-DAEF2AEF5719}" type="presParOf" srcId="{37551D62-BD18-44F9-A0C4-1AE8559DE045}" destId="{5C5391A6-6404-4209-88C9-C04052F882F0}" srcOrd="0" destOrd="0" presId="urn:microsoft.com/office/officeart/2005/8/layout/orgChart1"/>
    <dgm:cxn modelId="{6A90E7BA-D883-44F3-B6BD-D7DB5B885254}" type="presParOf" srcId="{37551D62-BD18-44F9-A0C4-1AE8559DE045}" destId="{268417A0-2E79-4041-9984-E286E01512D3}" srcOrd="1" destOrd="0" presId="urn:microsoft.com/office/officeart/2005/8/layout/orgChart1"/>
    <dgm:cxn modelId="{CEF2AFBB-80A2-4605-92A9-1DA68600F276}" type="presParOf" srcId="{8F9EBF56-4842-4471-82C0-31CF25F0EF22}" destId="{6E986809-064B-4F46-8836-9C8DD25166A1}" srcOrd="1" destOrd="0" presId="urn:microsoft.com/office/officeart/2005/8/layout/orgChart1"/>
    <dgm:cxn modelId="{EB2D47C6-231A-41B5-9876-625A421DAF71}" type="presParOf" srcId="{6E986809-064B-4F46-8836-9C8DD25166A1}" destId="{780D0657-46B1-49AE-98CA-3D901CBAF250}" srcOrd="0" destOrd="0" presId="urn:microsoft.com/office/officeart/2005/8/layout/orgChart1"/>
    <dgm:cxn modelId="{F0D63238-2356-4AA8-9F3F-4DA5B05F29CD}" type="presParOf" srcId="{6E986809-064B-4F46-8836-9C8DD25166A1}" destId="{F139515B-5447-4207-A9BB-41C99AE63172}" srcOrd="1" destOrd="0" presId="urn:microsoft.com/office/officeart/2005/8/layout/orgChart1"/>
    <dgm:cxn modelId="{B562483E-B60E-451A-90C5-1F3C58880A36}" type="presParOf" srcId="{F139515B-5447-4207-A9BB-41C99AE63172}" destId="{C1DC7907-D538-40E0-B4FB-127BD20A66F9}" srcOrd="0" destOrd="0" presId="urn:microsoft.com/office/officeart/2005/8/layout/orgChart1"/>
    <dgm:cxn modelId="{BE08DD34-0083-4350-A299-EACDF5F09345}" type="presParOf" srcId="{C1DC7907-D538-40E0-B4FB-127BD20A66F9}" destId="{B72FB734-AE9E-4D0E-A92F-8900BD150183}" srcOrd="0" destOrd="0" presId="urn:microsoft.com/office/officeart/2005/8/layout/orgChart1"/>
    <dgm:cxn modelId="{A7952559-9CEC-4B2C-958D-6360170DAF38}" type="presParOf" srcId="{C1DC7907-D538-40E0-B4FB-127BD20A66F9}" destId="{586E231F-AC3E-4FCE-A044-44DEC54776CF}" srcOrd="1" destOrd="0" presId="urn:microsoft.com/office/officeart/2005/8/layout/orgChart1"/>
    <dgm:cxn modelId="{11C47588-51AB-4B01-A57A-D8D4A9C50BD9}" type="presParOf" srcId="{F139515B-5447-4207-A9BB-41C99AE63172}" destId="{79B2548E-7BB0-4698-B20C-F106C7C3DCD6}" srcOrd="1" destOrd="0" presId="urn:microsoft.com/office/officeart/2005/8/layout/orgChart1"/>
    <dgm:cxn modelId="{965F8D41-1E3D-49D5-8745-545192776649}" type="presParOf" srcId="{79B2548E-7BB0-4698-B20C-F106C7C3DCD6}" destId="{8B020339-6635-4D73-BE66-E8CF137F1D48}" srcOrd="0" destOrd="0" presId="urn:microsoft.com/office/officeart/2005/8/layout/orgChart1"/>
    <dgm:cxn modelId="{5C050010-70BC-4A6C-A763-601663BEAA25}" type="presParOf" srcId="{79B2548E-7BB0-4698-B20C-F106C7C3DCD6}" destId="{2027DE5B-DBEA-4C5F-A0D4-4E9E4E5232BE}" srcOrd="1" destOrd="0" presId="urn:microsoft.com/office/officeart/2005/8/layout/orgChart1"/>
    <dgm:cxn modelId="{4D76A154-6FE3-47E5-9D5A-3EC8C77AFA03}" type="presParOf" srcId="{2027DE5B-DBEA-4C5F-A0D4-4E9E4E5232BE}" destId="{2DECECB8-E197-44A6-9DF7-06B1C0B36557}" srcOrd="0" destOrd="0" presId="urn:microsoft.com/office/officeart/2005/8/layout/orgChart1"/>
    <dgm:cxn modelId="{560129FC-4782-4FD6-B243-327289117AA4}" type="presParOf" srcId="{2DECECB8-E197-44A6-9DF7-06B1C0B36557}" destId="{6ABABCA8-C7E9-4381-B506-B7476DC11D12}" srcOrd="0" destOrd="0" presId="urn:microsoft.com/office/officeart/2005/8/layout/orgChart1"/>
    <dgm:cxn modelId="{CB12D4A8-5A0B-4854-AECD-B8D4C449E101}" type="presParOf" srcId="{2DECECB8-E197-44A6-9DF7-06B1C0B36557}" destId="{193EBE91-3465-423C-8F69-FF28F8A29972}" srcOrd="1" destOrd="0" presId="urn:microsoft.com/office/officeart/2005/8/layout/orgChart1"/>
    <dgm:cxn modelId="{904A8203-EBB1-4F7A-8BB6-E0F4511ED588}" type="presParOf" srcId="{2027DE5B-DBEA-4C5F-A0D4-4E9E4E5232BE}" destId="{0775DF38-5545-48B2-BEE8-D78AFFA1A495}" srcOrd="1" destOrd="0" presId="urn:microsoft.com/office/officeart/2005/8/layout/orgChart1"/>
    <dgm:cxn modelId="{253969B2-EDEE-4085-AFCF-1D0B0C3A699A}" type="presParOf" srcId="{0775DF38-5545-48B2-BEE8-D78AFFA1A495}" destId="{4BA9131E-C8E8-444E-9FDB-A98FA15A80F1}" srcOrd="0" destOrd="0" presId="urn:microsoft.com/office/officeart/2005/8/layout/orgChart1"/>
    <dgm:cxn modelId="{9E98C018-EA39-4831-BE0A-DE5156365CAE}" type="presParOf" srcId="{0775DF38-5545-48B2-BEE8-D78AFFA1A495}" destId="{17CCF539-C9F9-407F-A662-520F235C0601}" srcOrd="1" destOrd="0" presId="urn:microsoft.com/office/officeart/2005/8/layout/orgChart1"/>
    <dgm:cxn modelId="{41337CDF-24AE-4813-92DC-607B0D3E67CA}" type="presParOf" srcId="{17CCF539-C9F9-407F-A662-520F235C0601}" destId="{9F31FBEB-99E3-4323-AA7B-2B72F6B053D0}" srcOrd="0" destOrd="0" presId="urn:microsoft.com/office/officeart/2005/8/layout/orgChart1"/>
    <dgm:cxn modelId="{9915E553-F7C7-4566-93D6-5473D830EEDD}" type="presParOf" srcId="{9F31FBEB-99E3-4323-AA7B-2B72F6B053D0}" destId="{EEA8D6FA-653B-4B8E-A68C-080CFDEB499D}" srcOrd="0" destOrd="0" presId="urn:microsoft.com/office/officeart/2005/8/layout/orgChart1"/>
    <dgm:cxn modelId="{3A874927-DD27-4188-A1CF-9DC3F3B80CDD}" type="presParOf" srcId="{9F31FBEB-99E3-4323-AA7B-2B72F6B053D0}" destId="{B8C67A4D-818B-4DC3-A6EB-85C02AF8EB62}" srcOrd="1" destOrd="0" presId="urn:microsoft.com/office/officeart/2005/8/layout/orgChart1"/>
    <dgm:cxn modelId="{217A0B6A-06FF-4CFC-8DD6-C8004F884987}" type="presParOf" srcId="{17CCF539-C9F9-407F-A662-520F235C0601}" destId="{A3569BB0-1BA4-4CB7-A1DE-CA68FA4C73D1}" srcOrd="1" destOrd="0" presId="urn:microsoft.com/office/officeart/2005/8/layout/orgChart1"/>
    <dgm:cxn modelId="{4059A795-7080-42E1-904E-CC8B3F66DA20}" type="presParOf" srcId="{17CCF539-C9F9-407F-A662-520F235C0601}" destId="{73D19815-92FC-4D2D-9933-DD81ABCDF8ED}" srcOrd="2" destOrd="0" presId="urn:microsoft.com/office/officeart/2005/8/layout/orgChart1"/>
    <dgm:cxn modelId="{AFA83CA5-D1F0-4ED4-B6F7-5E9CF559C420}" type="presParOf" srcId="{2027DE5B-DBEA-4C5F-A0D4-4E9E4E5232BE}" destId="{1077FDBC-579F-403B-B82B-BCDF8C549329}" srcOrd="2" destOrd="0" presId="urn:microsoft.com/office/officeart/2005/8/layout/orgChart1"/>
    <dgm:cxn modelId="{8FE2E122-618A-46CD-830B-8A61CA0A45F0}" type="presParOf" srcId="{F139515B-5447-4207-A9BB-41C99AE63172}" destId="{E1820032-823B-46E6-89BB-A417D16A0C35}" srcOrd="2" destOrd="0" presId="urn:microsoft.com/office/officeart/2005/8/layout/orgChart1"/>
    <dgm:cxn modelId="{8709C7EE-72FC-46E5-94ED-1FA5BA2DD34B}" type="presParOf" srcId="{8F9EBF56-4842-4471-82C0-31CF25F0EF22}" destId="{6AAAC565-849C-4CCF-BF33-BDF9F44C78F6}" srcOrd="2" destOrd="0" presId="urn:microsoft.com/office/officeart/2005/8/layout/orgChart1"/>
    <dgm:cxn modelId="{7C8BB295-5EB9-4DE4-992F-671A8E391A59}" type="presParOf" srcId="{792CCC99-49E9-45C8-861B-360C70591DC2}" destId="{D5BF04C5-A96C-4D31-B022-8B9F8F8DB5F4}" srcOrd="2" destOrd="0" presId="urn:microsoft.com/office/officeart/2005/8/layout/orgChart1"/>
    <dgm:cxn modelId="{4372447F-546D-4236-AFD6-F9B9319A3736}" type="presParOf" srcId="{792CCC99-49E9-45C8-861B-360C70591DC2}" destId="{5FDFE889-8F65-4D8C-BC8D-C2DBC2FDFCCA}" srcOrd="3" destOrd="0" presId="urn:microsoft.com/office/officeart/2005/8/layout/orgChart1"/>
    <dgm:cxn modelId="{B3C5A6FB-B650-4D9E-8E94-63F8811F079E}" type="presParOf" srcId="{5FDFE889-8F65-4D8C-BC8D-C2DBC2FDFCCA}" destId="{A9C5B6E3-1C72-429C-A323-6BD7A256A215}" srcOrd="0" destOrd="0" presId="urn:microsoft.com/office/officeart/2005/8/layout/orgChart1"/>
    <dgm:cxn modelId="{90DFD0FC-AA35-4A03-BA63-809393625CDB}" type="presParOf" srcId="{A9C5B6E3-1C72-429C-A323-6BD7A256A215}" destId="{78FB438C-5605-4564-A28B-4F375A048B7D}" srcOrd="0" destOrd="0" presId="urn:microsoft.com/office/officeart/2005/8/layout/orgChart1"/>
    <dgm:cxn modelId="{736124B2-CAC9-4A3D-AFF7-D4E28B4B86FD}" type="presParOf" srcId="{A9C5B6E3-1C72-429C-A323-6BD7A256A215}" destId="{314141AE-CDBC-4EDD-8B2F-905D27A5A7FC}" srcOrd="1" destOrd="0" presId="urn:microsoft.com/office/officeart/2005/8/layout/orgChart1"/>
    <dgm:cxn modelId="{7F7D2B27-F75D-4B85-A545-CDDEE574A747}" type="presParOf" srcId="{5FDFE889-8F65-4D8C-BC8D-C2DBC2FDFCCA}" destId="{9CEC0366-5B98-49F7-AF3F-7DE054A6E986}" srcOrd="1" destOrd="0" presId="urn:microsoft.com/office/officeart/2005/8/layout/orgChart1"/>
    <dgm:cxn modelId="{BA555731-7278-4B4B-BF70-65801CA6CE38}" type="presParOf" srcId="{9CEC0366-5B98-49F7-AF3F-7DE054A6E986}" destId="{C9DC94FC-60AE-4DF5-9102-790E8446EE35}" srcOrd="0" destOrd="0" presId="urn:microsoft.com/office/officeart/2005/8/layout/orgChart1"/>
    <dgm:cxn modelId="{463FE1E8-1E35-494A-8386-75AEC0E671E2}" type="presParOf" srcId="{9CEC0366-5B98-49F7-AF3F-7DE054A6E986}" destId="{FC4A36C7-94E8-41A4-8417-1A638339D9DC}" srcOrd="1" destOrd="0" presId="urn:microsoft.com/office/officeart/2005/8/layout/orgChart1"/>
    <dgm:cxn modelId="{F10B816F-7E05-45C5-9C81-4B9BF06E17F4}" type="presParOf" srcId="{FC4A36C7-94E8-41A4-8417-1A638339D9DC}" destId="{52689C80-E98A-4329-8F3D-58DAF1109678}" srcOrd="0" destOrd="0" presId="urn:microsoft.com/office/officeart/2005/8/layout/orgChart1"/>
    <dgm:cxn modelId="{5D789040-6894-4739-83BD-8334DC4C1A7D}" type="presParOf" srcId="{52689C80-E98A-4329-8F3D-58DAF1109678}" destId="{1879483C-ECD8-4D8D-8E54-2D95663E54FF}" srcOrd="0" destOrd="0" presId="urn:microsoft.com/office/officeart/2005/8/layout/orgChart1"/>
    <dgm:cxn modelId="{C9774842-6DA6-4886-819C-B84F4DBF7027}" type="presParOf" srcId="{52689C80-E98A-4329-8F3D-58DAF1109678}" destId="{0985A31C-50B2-45D3-846F-1F01399A8126}" srcOrd="1" destOrd="0" presId="urn:microsoft.com/office/officeart/2005/8/layout/orgChart1"/>
    <dgm:cxn modelId="{6A506F37-F079-4D89-954A-BC774B46F64B}" type="presParOf" srcId="{FC4A36C7-94E8-41A4-8417-1A638339D9DC}" destId="{051D4118-98C1-4AD4-858E-79AEDFEF54A7}" srcOrd="1" destOrd="0" presId="urn:microsoft.com/office/officeart/2005/8/layout/orgChart1"/>
    <dgm:cxn modelId="{FF3795C5-3ED9-434F-9107-F495C9DEC22E}" type="presParOf" srcId="{051D4118-98C1-4AD4-858E-79AEDFEF54A7}" destId="{71473FD4-66E4-4E21-AC4A-A3CE556F9793}" srcOrd="0" destOrd="0" presId="urn:microsoft.com/office/officeart/2005/8/layout/orgChart1"/>
    <dgm:cxn modelId="{72658340-BEE3-40B0-AF75-66B05F5EA888}" type="presParOf" srcId="{051D4118-98C1-4AD4-858E-79AEDFEF54A7}" destId="{B7B8D88F-955A-4BCF-9713-DFF366871BF7}" srcOrd="1" destOrd="0" presId="urn:microsoft.com/office/officeart/2005/8/layout/orgChart1"/>
    <dgm:cxn modelId="{4CAC8F71-01E9-49C1-ABD0-005BD5B24D67}" type="presParOf" srcId="{B7B8D88F-955A-4BCF-9713-DFF366871BF7}" destId="{E18228BA-216F-43F3-BC11-439649F9E222}" srcOrd="0" destOrd="0" presId="urn:microsoft.com/office/officeart/2005/8/layout/orgChart1"/>
    <dgm:cxn modelId="{082A635F-534D-46F9-BDC6-6D52C1AA0823}" type="presParOf" srcId="{E18228BA-216F-43F3-BC11-439649F9E222}" destId="{E8A87596-F783-4468-93C0-90287E9073C6}" srcOrd="0" destOrd="0" presId="urn:microsoft.com/office/officeart/2005/8/layout/orgChart1"/>
    <dgm:cxn modelId="{6869C622-21F9-405A-A88D-49BDDC385111}" type="presParOf" srcId="{E18228BA-216F-43F3-BC11-439649F9E222}" destId="{D5158F81-ED3E-49C2-95B6-0F8801C77684}" srcOrd="1" destOrd="0" presId="urn:microsoft.com/office/officeart/2005/8/layout/orgChart1"/>
    <dgm:cxn modelId="{D311A25F-74D9-4D69-9029-CF12269D8F57}" type="presParOf" srcId="{B7B8D88F-955A-4BCF-9713-DFF366871BF7}" destId="{1F69988F-A574-497F-8D55-196439FC4364}" srcOrd="1" destOrd="0" presId="urn:microsoft.com/office/officeart/2005/8/layout/orgChart1"/>
    <dgm:cxn modelId="{BE9BC0C6-769F-4CBE-98D7-602A9C4F8748}" type="presParOf" srcId="{1F69988F-A574-497F-8D55-196439FC4364}" destId="{46D72FC6-00A4-4740-8BED-E26C5D75A01F}" srcOrd="0" destOrd="0" presId="urn:microsoft.com/office/officeart/2005/8/layout/orgChart1"/>
    <dgm:cxn modelId="{BD94540C-F234-404C-B3AD-6B5744872885}" type="presParOf" srcId="{1F69988F-A574-497F-8D55-196439FC4364}" destId="{DD5D4790-1EB8-48BD-8D40-19F3C307EFD3}" srcOrd="1" destOrd="0" presId="urn:microsoft.com/office/officeart/2005/8/layout/orgChart1"/>
    <dgm:cxn modelId="{999AA935-DB11-4239-A4FD-EE52949AD809}" type="presParOf" srcId="{DD5D4790-1EB8-48BD-8D40-19F3C307EFD3}" destId="{0A100C2A-5B5F-4DB4-91C3-3C9946F519B2}" srcOrd="0" destOrd="0" presId="urn:microsoft.com/office/officeart/2005/8/layout/orgChart1"/>
    <dgm:cxn modelId="{04419970-73E2-4387-8857-AB7FDB554D66}" type="presParOf" srcId="{0A100C2A-5B5F-4DB4-91C3-3C9946F519B2}" destId="{1B4683C0-6464-4230-8096-1607DEC95857}" srcOrd="0" destOrd="0" presId="urn:microsoft.com/office/officeart/2005/8/layout/orgChart1"/>
    <dgm:cxn modelId="{B4C264B7-0D11-4B7D-9D79-B0C261853B09}" type="presParOf" srcId="{0A100C2A-5B5F-4DB4-91C3-3C9946F519B2}" destId="{C775A405-481F-4F4B-BFB8-7F690A0207CE}" srcOrd="1" destOrd="0" presId="urn:microsoft.com/office/officeart/2005/8/layout/orgChart1"/>
    <dgm:cxn modelId="{8FCE2873-FE60-46EE-9825-BDB3A0359E32}" type="presParOf" srcId="{DD5D4790-1EB8-48BD-8D40-19F3C307EFD3}" destId="{45C7E898-82D1-4E10-BFD1-6859E8BFBC8F}" srcOrd="1" destOrd="0" presId="urn:microsoft.com/office/officeart/2005/8/layout/orgChart1"/>
    <dgm:cxn modelId="{972CC230-3590-4174-80AB-F1E1F3FBE52E}" type="presParOf" srcId="{DD5D4790-1EB8-48BD-8D40-19F3C307EFD3}" destId="{59D15AD2-7B2C-4327-A39B-B468EF071BF4}" srcOrd="2" destOrd="0" presId="urn:microsoft.com/office/officeart/2005/8/layout/orgChart1"/>
    <dgm:cxn modelId="{CDA81F14-ECE8-4F8B-9364-C9B903D9F4A9}" type="presParOf" srcId="{B7B8D88F-955A-4BCF-9713-DFF366871BF7}" destId="{9C6E5806-A4D2-45D4-A8E7-2DB684A13594}" srcOrd="2" destOrd="0" presId="urn:microsoft.com/office/officeart/2005/8/layout/orgChart1"/>
    <dgm:cxn modelId="{8530E302-ED82-443D-B325-6FCF4678DE12}" type="presParOf" srcId="{FC4A36C7-94E8-41A4-8417-1A638339D9DC}" destId="{DC11CA38-0AB7-4E3B-B52E-5E72B85D9DDA}" srcOrd="2" destOrd="0" presId="urn:microsoft.com/office/officeart/2005/8/layout/orgChart1"/>
    <dgm:cxn modelId="{B19ED240-2753-43E4-9CD4-13A17DEB3BDF}" type="presParOf" srcId="{5FDFE889-8F65-4D8C-BC8D-C2DBC2FDFCCA}" destId="{3623A76F-872E-43F4-A350-E017E6F4FE5C}" srcOrd="2" destOrd="0" presId="urn:microsoft.com/office/officeart/2005/8/layout/orgChart1"/>
    <dgm:cxn modelId="{C20B5018-F084-4AC2-B8FE-F570FB8A5141}" type="presParOf" srcId="{C58E4EFC-B162-406A-8062-C0D42B99BD26}" destId="{10FE78DC-9ABC-48A8-976A-311D2D6B61C3}" srcOrd="2" destOrd="0" presId="urn:microsoft.com/office/officeart/2005/8/layout/orgChart1"/>
    <dgm:cxn modelId="{06FF45D9-300A-4BF2-A8B1-7D4667DAA641}" type="presParOf" srcId="{FABDB525-E852-4980-BF5A-28F26B7164BC}" destId="{61644CF5-0624-42BF-96EA-35100C475AF2}" srcOrd="2" destOrd="0" presId="urn:microsoft.com/office/officeart/2005/8/layout/orgChart1"/>
    <dgm:cxn modelId="{958D1B33-BF89-4BA5-A00A-EAE40C6752A8}" type="presParOf" srcId="{05DC7C07-3AA6-473F-BEDB-C390399EB351}" destId="{825D07DB-6B49-4B5B-AC5C-17E99FCF345B}" srcOrd="2" destOrd="0" presId="urn:microsoft.com/office/officeart/2005/8/layout/orgChart1"/>
    <dgm:cxn modelId="{EABA7AA8-EAD2-4420-B1D0-F8D7C0FBBD4E}" type="presParOf" srcId="{BB9E7E12-C0E8-4270-A68F-C09F04019E8F}" destId="{E814A423-954D-4051-84C6-B32334D9EF77}" srcOrd="2" destOrd="0" presId="urn:microsoft.com/office/officeart/2005/8/layout/orgChart1"/>
    <dgm:cxn modelId="{F37C10FA-A4D4-4934-9AAC-B1CAC8797701}" type="presParOf" srcId="{9E5CE550-AF35-4460-B2D1-1B0E3AE59B61}" destId="{0A74502E-80BD-48FE-B159-55DE7DE80A8E}" srcOrd="2" destOrd="0" presId="urn:microsoft.com/office/officeart/2005/8/layout/orgChart1"/>
    <dgm:cxn modelId="{7B937D74-5A38-4B83-8ADB-90476594F809}" type="presParOf" srcId="{348F4D1E-573A-409F-925D-EA791D44C245}" destId="{0F3C1151-BC89-4E32-A35F-D537E96B4EDE}" srcOrd="2" destOrd="0" presId="urn:microsoft.com/office/officeart/2005/8/layout/orgChart1"/>
    <dgm:cxn modelId="{5853E159-08EF-4A60-AEDB-2D315487C32F}" type="presParOf" srcId="{9E3929E2-D57A-41AA-ADFE-4560FB578456}" destId="{45259964-E37E-40CE-BACF-0BBE99065C2F}" srcOrd="2" destOrd="0" presId="urn:microsoft.com/office/officeart/2005/8/layout/orgChart1"/>
    <dgm:cxn modelId="{8FA24F5F-978E-43AF-99DC-2C61AD293A6D}" type="presParOf" srcId="{0D87014F-DB16-4FE7-AB5B-AECE2FBB5A26}" destId="{0644269E-A4FD-4631-B5A1-C6315BFD8481}" srcOrd="2" destOrd="0" presId="urn:microsoft.com/office/officeart/2005/8/layout/orgChart1"/>
    <dgm:cxn modelId="{CCC7CC88-6788-4BFE-94E5-F2654767CE5C}" type="presParOf" srcId="{C3C85952-5119-4834-A979-5104EF7CC6D6}" destId="{8CE327FB-81D5-4F15-846E-82C2C1505033}" srcOrd="2" destOrd="0" presId="urn:microsoft.com/office/officeart/2005/8/layout/orgChart1"/>
    <dgm:cxn modelId="{2260FF66-38A0-4807-9C97-6CEC65545222}" type="presParOf" srcId="{C3C85952-5119-4834-A979-5104EF7CC6D6}" destId="{E12B861D-732A-46FD-B595-330A48689750}" srcOrd="3" destOrd="0" presId="urn:microsoft.com/office/officeart/2005/8/layout/orgChart1"/>
    <dgm:cxn modelId="{599B9367-23AD-4C2B-BC1D-C426699A4574}" type="presParOf" srcId="{E12B861D-732A-46FD-B595-330A48689750}" destId="{13545508-DD0C-4331-BE21-A54DC2B37060}" srcOrd="0" destOrd="0" presId="urn:microsoft.com/office/officeart/2005/8/layout/orgChart1"/>
    <dgm:cxn modelId="{76DBF738-59C9-463B-8604-045AE5C15057}" type="presParOf" srcId="{13545508-DD0C-4331-BE21-A54DC2B37060}" destId="{3D24AF7D-2752-4A5C-BAD1-9F30DF93E1CC}" srcOrd="0" destOrd="0" presId="urn:microsoft.com/office/officeart/2005/8/layout/orgChart1"/>
    <dgm:cxn modelId="{59FCFB56-CD1F-4865-8D0A-5BC8ED6F0AD4}" type="presParOf" srcId="{13545508-DD0C-4331-BE21-A54DC2B37060}" destId="{D96500B3-C0B1-4F60-A0BB-EBEFD86742C0}" srcOrd="1" destOrd="0" presId="urn:microsoft.com/office/officeart/2005/8/layout/orgChart1"/>
    <dgm:cxn modelId="{1113DD32-0A6D-43B9-B437-61B81E9D0FDD}" type="presParOf" srcId="{E12B861D-732A-46FD-B595-330A48689750}" destId="{3E20DF6E-D0BC-45C9-8DD0-F886117E037B}" srcOrd="1" destOrd="0" presId="urn:microsoft.com/office/officeart/2005/8/layout/orgChart1"/>
    <dgm:cxn modelId="{D0297ABF-C9D7-42D9-AFA3-5B20039527E7}" type="presParOf" srcId="{3E20DF6E-D0BC-45C9-8DD0-F886117E037B}" destId="{5A3B060E-E2D6-4291-88E9-1ED006BBB5C9}" srcOrd="0" destOrd="0" presId="urn:microsoft.com/office/officeart/2005/8/layout/orgChart1"/>
    <dgm:cxn modelId="{D7620A48-B806-496C-ADB8-9810FF9341D0}" type="presParOf" srcId="{3E20DF6E-D0BC-45C9-8DD0-F886117E037B}" destId="{67067D7E-58B6-448B-A4B8-AC99B1D91AF2}" srcOrd="1" destOrd="0" presId="urn:microsoft.com/office/officeart/2005/8/layout/orgChart1"/>
    <dgm:cxn modelId="{8A38DE74-648E-4E70-A68F-00BEC63E1FE8}" type="presParOf" srcId="{67067D7E-58B6-448B-A4B8-AC99B1D91AF2}" destId="{9B3F37DA-0C18-4384-AEFB-1ADEE2267ADA}" srcOrd="0" destOrd="0" presId="urn:microsoft.com/office/officeart/2005/8/layout/orgChart1"/>
    <dgm:cxn modelId="{B42FBECC-A3A5-4E61-8CEC-2A6FA37BC1A1}" type="presParOf" srcId="{9B3F37DA-0C18-4384-AEFB-1ADEE2267ADA}" destId="{E5DFBB82-9256-4BEE-B68E-101AA43BD616}" srcOrd="0" destOrd="0" presId="urn:microsoft.com/office/officeart/2005/8/layout/orgChart1"/>
    <dgm:cxn modelId="{2571B633-166C-4990-B58D-B9DB6BFA4B7C}" type="presParOf" srcId="{9B3F37DA-0C18-4384-AEFB-1ADEE2267ADA}" destId="{93926E02-4205-482D-90FC-11F24E20AB9A}" srcOrd="1" destOrd="0" presId="urn:microsoft.com/office/officeart/2005/8/layout/orgChart1"/>
    <dgm:cxn modelId="{CEF3D87B-DAE3-41A1-AB4E-FE5A25BB2313}" type="presParOf" srcId="{67067D7E-58B6-448B-A4B8-AC99B1D91AF2}" destId="{3CD64B04-CE8F-496A-A1A6-8CC691EED6E5}" srcOrd="1" destOrd="0" presId="urn:microsoft.com/office/officeart/2005/8/layout/orgChart1"/>
    <dgm:cxn modelId="{FB6FDE8D-318A-42C7-9F3A-20BB578D64C7}" type="presParOf" srcId="{3CD64B04-CE8F-496A-A1A6-8CC691EED6E5}" destId="{2B2958BD-FC8F-4C99-9A06-6DA42C704B8C}" srcOrd="0" destOrd="0" presId="urn:microsoft.com/office/officeart/2005/8/layout/orgChart1"/>
    <dgm:cxn modelId="{67DB065F-BB38-46D1-8D2C-FB7ACBE1501E}" type="presParOf" srcId="{3CD64B04-CE8F-496A-A1A6-8CC691EED6E5}" destId="{956114ED-A36E-4534-8014-D540583B4562}" srcOrd="1" destOrd="0" presId="urn:microsoft.com/office/officeart/2005/8/layout/orgChart1"/>
    <dgm:cxn modelId="{AF5F5E66-05E7-4CA5-96BC-4EE437D7424D}" type="presParOf" srcId="{956114ED-A36E-4534-8014-D540583B4562}" destId="{68A47212-CA9A-4F16-91F5-8AF76A6EB317}" srcOrd="0" destOrd="0" presId="urn:microsoft.com/office/officeart/2005/8/layout/orgChart1"/>
    <dgm:cxn modelId="{A2C988F0-AB87-4423-827A-295741879DC8}" type="presParOf" srcId="{68A47212-CA9A-4F16-91F5-8AF76A6EB317}" destId="{257DBFD6-D7B6-4549-872F-D1300C449780}" srcOrd="0" destOrd="0" presId="urn:microsoft.com/office/officeart/2005/8/layout/orgChart1"/>
    <dgm:cxn modelId="{357B3ADE-1839-4C8A-A321-49EEB324D7DA}" type="presParOf" srcId="{68A47212-CA9A-4F16-91F5-8AF76A6EB317}" destId="{FFFF53C0-F14B-4F68-871A-7F1E97D9E159}" srcOrd="1" destOrd="0" presId="urn:microsoft.com/office/officeart/2005/8/layout/orgChart1"/>
    <dgm:cxn modelId="{35089717-360F-48D0-AA15-C60A1169D4F4}" type="presParOf" srcId="{956114ED-A36E-4534-8014-D540583B4562}" destId="{EAB50573-D642-48A5-BDB1-A8F99081529D}" srcOrd="1" destOrd="0" presId="urn:microsoft.com/office/officeart/2005/8/layout/orgChart1"/>
    <dgm:cxn modelId="{D3A93A11-0C4C-4C97-BF69-FB670A6C254C}" type="presParOf" srcId="{EAB50573-D642-48A5-BDB1-A8F99081529D}" destId="{B6AC01F6-B0C6-42EA-933C-841C903CC173}" srcOrd="0" destOrd="0" presId="urn:microsoft.com/office/officeart/2005/8/layout/orgChart1"/>
    <dgm:cxn modelId="{306ABA35-48F2-4F38-9301-0CC88BB62245}" type="presParOf" srcId="{EAB50573-D642-48A5-BDB1-A8F99081529D}" destId="{2F80406B-3DEF-4DC8-83D3-F77AB5F76681}" srcOrd="1" destOrd="0" presId="urn:microsoft.com/office/officeart/2005/8/layout/orgChart1"/>
    <dgm:cxn modelId="{7FCE0F1E-B0CA-4637-B53C-3B298E4CFB99}" type="presParOf" srcId="{2F80406B-3DEF-4DC8-83D3-F77AB5F76681}" destId="{F0DFFD90-DD54-4363-9FF9-484A2BA68D65}" srcOrd="0" destOrd="0" presId="urn:microsoft.com/office/officeart/2005/8/layout/orgChart1"/>
    <dgm:cxn modelId="{522942BC-2A29-4D60-870E-89E8E105A7D2}" type="presParOf" srcId="{F0DFFD90-DD54-4363-9FF9-484A2BA68D65}" destId="{310EB510-5D2E-4FD3-BD61-A88BD5EB8CBE}" srcOrd="0" destOrd="0" presId="urn:microsoft.com/office/officeart/2005/8/layout/orgChart1"/>
    <dgm:cxn modelId="{BA6C29EB-4F9F-42CF-9DB6-6F7BAEA3758B}" type="presParOf" srcId="{F0DFFD90-DD54-4363-9FF9-484A2BA68D65}" destId="{342B855A-EEE7-445E-A625-8454B00C47FC}" srcOrd="1" destOrd="0" presId="urn:microsoft.com/office/officeart/2005/8/layout/orgChart1"/>
    <dgm:cxn modelId="{B85329AE-548B-4600-AA99-D0584E183CA3}" type="presParOf" srcId="{2F80406B-3DEF-4DC8-83D3-F77AB5F76681}" destId="{DFA1CF1F-3C52-4354-B399-2B866986728A}" srcOrd="1" destOrd="0" presId="urn:microsoft.com/office/officeart/2005/8/layout/orgChart1"/>
    <dgm:cxn modelId="{FA57A5AD-0769-4102-8A59-7EA440C44F2A}" type="presParOf" srcId="{DFA1CF1F-3C52-4354-B399-2B866986728A}" destId="{2C0A7D6F-9696-430D-AC7B-8EA33B72182F}" srcOrd="0" destOrd="0" presId="urn:microsoft.com/office/officeart/2005/8/layout/orgChart1"/>
    <dgm:cxn modelId="{F0FCF2FE-485D-4F67-B0BB-99BDB49B0B91}" type="presParOf" srcId="{DFA1CF1F-3C52-4354-B399-2B866986728A}" destId="{49BB4A67-5F0B-49C8-BCE1-2C6FD9B87FC9}" srcOrd="1" destOrd="0" presId="urn:microsoft.com/office/officeart/2005/8/layout/orgChart1"/>
    <dgm:cxn modelId="{3010A5A3-F403-4DEA-9BBC-8079DA329469}" type="presParOf" srcId="{49BB4A67-5F0B-49C8-BCE1-2C6FD9B87FC9}" destId="{1B288B77-E5A9-4E02-80D0-86C30B914184}" srcOrd="0" destOrd="0" presId="urn:microsoft.com/office/officeart/2005/8/layout/orgChart1"/>
    <dgm:cxn modelId="{4EC3B8A8-F865-481F-9F91-EED4FB41E4AF}" type="presParOf" srcId="{1B288B77-E5A9-4E02-80D0-86C30B914184}" destId="{0A38AE37-87D3-4AF3-85C6-58FF53948C75}" srcOrd="0" destOrd="0" presId="urn:microsoft.com/office/officeart/2005/8/layout/orgChart1"/>
    <dgm:cxn modelId="{EB0B06C7-2DD7-4DF6-ADB6-1AEFD6A5EF80}" type="presParOf" srcId="{1B288B77-E5A9-4E02-80D0-86C30B914184}" destId="{3580828D-B30A-4AEB-9A3D-83E0F61796BB}" srcOrd="1" destOrd="0" presId="urn:microsoft.com/office/officeart/2005/8/layout/orgChart1"/>
    <dgm:cxn modelId="{BC141CBB-06BF-4BDD-9888-33B2337B9E72}" type="presParOf" srcId="{49BB4A67-5F0B-49C8-BCE1-2C6FD9B87FC9}" destId="{9A37D4D4-A1AA-48B6-B334-D1E0AF7F12D7}" srcOrd="1" destOrd="0" presId="urn:microsoft.com/office/officeart/2005/8/layout/orgChart1"/>
    <dgm:cxn modelId="{5A700729-8057-4F8A-9589-A17AC3D42D55}" type="presParOf" srcId="{49BB4A67-5F0B-49C8-BCE1-2C6FD9B87FC9}" destId="{FEB4D219-8118-408B-A25E-10496D59EBD9}" srcOrd="2" destOrd="0" presId="urn:microsoft.com/office/officeart/2005/8/layout/orgChart1"/>
    <dgm:cxn modelId="{B18F3E59-074B-43A8-A1B7-07C2F5EAED76}" type="presParOf" srcId="{2F80406B-3DEF-4DC8-83D3-F77AB5F76681}" destId="{1B4EFB31-61FA-42E9-8963-514C1A0049D7}" srcOrd="2" destOrd="0" presId="urn:microsoft.com/office/officeart/2005/8/layout/orgChart1"/>
    <dgm:cxn modelId="{A515AC3E-A54E-45DC-91DE-5BF726B43E59}" type="presParOf" srcId="{956114ED-A36E-4534-8014-D540583B4562}" destId="{D524A7CF-C767-4AA2-BFDB-AD521671A69F}" srcOrd="2" destOrd="0" presId="urn:microsoft.com/office/officeart/2005/8/layout/orgChart1"/>
    <dgm:cxn modelId="{A386DDFF-07C1-4B74-83CE-2118E58A813D}" type="presParOf" srcId="{3CD64B04-CE8F-496A-A1A6-8CC691EED6E5}" destId="{C5E19B91-1E16-4579-8690-419C2FB5731D}" srcOrd="2" destOrd="0" presId="urn:microsoft.com/office/officeart/2005/8/layout/orgChart1"/>
    <dgm:cxn modelId="{EB521C92-7870-4716-8875-2F1F97BB37EE}" type="presParOf" srcId="{3CD64B04-CE8F-496A-A1A6-8CC691EED6E5}" destId="{DC3314A6-E484-4F3D-B6E2-BFE905C71860}" srcOrd="3" destOrd="0" presId="urn:microsoft.com/office/officeart/2005/8/layout/orgChart1"/>
    <dgm:cxn modelId="{8D8696DF-8736-49F4-8906-805CFB88038B}" type="presParOf" srcId="{DC3314A6-E484-4F3D-B6E2-BFE905C71860}" destId="{34128DE2-2EEA-450D-AEAE-4510212C047A}" srcOrd="0" destOrd="0" presId="urn:microsoft.com/office/officeart/2005/8/layout/orgChart1"/>
    <dgm:cxn modelId="{53D2AE3C-3EEC-4A37-94B7-028E0FF86491}" type="presParOf" srcId="{34128DE2-2EEA-450D-AEAE-4510212C047A}" destId="{480FCDF2-33BA-4ED6-A2FE-4EC4E334B5BC}" srcOrd="0" destOrd="0" presId="urn:microsoft.com/office/officeart/2005/8/layout/orgChart1"/>
    <dgm:cxn modelId="{0AE34A67-6BA1-40FF-9BCE-D89287E57821}" type="presParOf" srcId="{34128DE2-2EEA-450D-AEAE-4510212C047A}" destId="{B30E0CBE-1BB7-457E-ADD9-B53D435C9A4E}" srcOrd="1" destOrd="0" presId="urn:microsoft.com/office/officeart/2005/8/layout/orgChart1"/>
    <dgm:cxn modelId="{4C28B970-5DCC-432F-BC00-B928A5C3B1F0}" type="presParOf" srcId="{DC3314A6-E484-4F3D-B6E2-BFE905C71860}" destId="{420D5641-B278-45E1-B740-AD722A086471}" srcOrd="1" destOrd="0" presId="urn:microsoft.com/office/officeart/2005/8/layout/orgChart1"/>
    <dgm:cxn modelId="{9AE8249D-FC79-4903-9FE6-3382186EF905}" type="presParOf" srcId="{420D5641-B278-45E1-B740-AD722A086471}" destId="{2386E7C1-D8CC-4DFA-B6A6-7E2B1FFD7678}" srcOrd="0" destOrd="0" presId="urn:microsoft.com/office/officeart/2005/8/layout/orgChart1"/>
    <dgm:cxn modelId="{9B13E579-6A48-452B-909A-EB2647107411}" type="presParOf" srcId="{420D5641-B278-45E1-B740-AD722A086471}" destId="{186ED221-6875-4BBA-9332-BAC6B01330C7}" srcOrd="1" destOrd="0" presId="urn:microsoft.com/office/officeart/2005/8/layout/orgChart1"/>
    <dgm:cxn modelId="{B4634D5D-CBC0-409F-B996-74623E2791CB}" type="presParOf" srcId="{186ED221-6875-4BBA-9332-BAC6B01330C7}" destId="{3B05DF78-F1B0-4EFB-9376-F46B59AF446D}" srcOrd="0" destOrd="0" presId="urn:microsoft.com/office/officeart/2005/8/layout/orgChart1"/>
    <dgm:cxn modelId="{982F16BA-994F-465B-BCC5-2904FC236A35}" type="presParOf" srcId="{3B05DF78-F1B0-4EFB-9376-F46B59AF446D}" destId="{30CEB24F-B5FE-401E-A17B-A987EE03A277}" srcOrd="0" destOrd="0" presId="urn:microsoft.com/office/officeart/2005/8/layout/orgChart1"/>
    <dgm:cxn modelId="{72C8CFE9-C943-4B07-9B15-BA726012321E}" type="presParOf" srcId="{3B05DF78-F1B0-4EFB-9376-F46B59AF446D}" destId="{00ED6DA3-D0C6-4EC4-9ABF-030E2B662C9B}" srcOrd="1" destOrd="0" presId="urn:microsoft.com/office/officeart/2005/8/layout/orgChart1"/>
    <dgm:cxn modelId="{5D5156BE-3525-44F8-93E0-E710F8748978}" type="presParOf" srcId="{186ED221-6875-4BBA-9332-BAC6B01330C7}" destId="{92246F01-7C13-4FC9-8CB1-BCBA8DCD44C4}" srcOrd="1" destOrd="0" presId="urn:microsoft.com/office/officeart/2005/8/layout/orgChart1"/>
    <dgm:cxn modelId="{2A2EF1FA-03FF-421C-9FEA-7BD6DC24FF9C}" type="presParOf" srcId="{92246F01-7C13-4FC9-8CB1-BCBA8DCD44C4}" destId="{C3884011-D69A-4289-AB39-9F5E62A796A4}" srcOrd="0" destOrd="0" presId="urn:microsoft.com/office/officeart/2005/8/layout/orgChart1"/>
    <dgm:cxn modelId="{733F2C31-9852-413B-A1A5-705688287705}" type="presParOf" srcId="{92246F01-7C13-4FC9-8CB1-BCBA8DCD44C4}" destId="{5AA060C7-7A74-47C7-8665-04B3C8E26EF2}" srcOrd="1" destOrd="0" presId="urn:microsoft.com/office/officeart/2005/8/layout/orgChart1"/>
    <dgm:cxn modelId="{ADBDFD8C-7ED7-462A-A09C-D9770F525232}" type="presParOf" srcId="{5AA060C7-7A74-47C7-8665-04B3C8E26EF2}" destId="{E402D533-A366-44D4-A5EE-2AE8978113F1}" srcOrd="0" destOrd="0" presId="urn:microsoft.com/office/officeart/2005/8/layout/orgChart1"/>
    <dgm:cxn modelId="{1B2301C6-3F03-4064-A6AD-905A0E634BF6}" type="presParOf" srcId="{E402D533-A366-44D4-A5EE-2AE8978113F1}" destId="{8AD80A06-34A0-402C-A239-B66E642ED204}" srcOrd="0" destOrd="0" presId="urn:microsoft.com/office/officeart/2005/8/layout/orgChart1"/>
    <dgm:cxn modelId="{4F4D5816-7C84-4CBD-ABEA-FA61986489E9}" type="presParOf" srcId="{E402D533-A366-44D4-A5EE-2AE8978113F1}" destId="{92E7ADF4-E823-4081-93D5-BFCA9E77276A}" srcOrd="1" destOrd="0" presId="urn:microsoft.com/office/officeart/2005/8/layout/orgChart1"/>
    <dgm:cxn modelId="{AE49381B-03F0-4747-81FB-2D21EE1041AC}" type="presParOf" srcId="{5AA060C7-7A74-47C7-8665-04B3C8E26EF2}" destId="{2AE42DDE-F5D5-4B9C-80C2-C8F58D6178CE}" srcOrd="1" destOrd="0" presId="urn:microsoft.com/office/officeart/2005/8/layout/orgChart1"/>
    <dgm:cxn modelId="{5CDCC418-FCE6-4D0F-A3D4-CC9A619682E5}" type="presParOf" srcId="{2AE42DDE-F5D5-4B9C-80C2-C8F58D6178CE}" destId="{4B17BAB2-60A4-4811-B180-9A6AEA11B702}" srcOrd="0" destOrd="0" presId="urn:microsoft.com/office/officeart/2005/8/layout/orgChart1"/>
    <dgm:cxn modelId="{E33B1346-BD51-40E9-8598-0B99165BCFB6}" type="presParOf" srcId="{2AE42DDE-F5D5-4B9C-80C2-C8F58D6178CE}" destId="{6FBFDBF9-B73E-4F5A-8768-20CA5B252530}" srcOrd="1" destOrd="0" presId="urn:microsoft.com/office/officeart/2005/8/layout/orgChart1"/>
    <dgm:cxn modelId="{66971059-28A1-4B26-A11C-12B0F55B470E}" type="presParOf" srcId="{6FBFDBF9-B73E-4F5A-8768-20CA5B252530}" destId="{EB0B1AFB-8AA1-4E41-AE12-B83315C230ED}" srcOrd="0" destOrd="0" presId="urn:microsoft.com/office/officeart/2005/8/layout/orgChart1"/>
    <dgm:cxn modelId="{659CCBF5-0A05-4453-ABE0-D55D63E24917}" type="presParOf" srcId="{EB0B1AFB-8AA1-4E41-AE12-B83315C230ED}" destId="{7F0108CB-69C2-4325-8DAE-7190E3576D02}" srcOrd="0" destOrd="0" presId="urn:microsoft.com/office/officeart/2005/8/layout/orgChart1"/>
    <dgm:cxn modelId="{25559DC4-E6D7-4ABE-85F4-D25D12E5B131}" type="presParOf" srcId="{EB0B1AFB-8AA1-4E41-AE12-B83315C230ED}" destId="{5EA7B066-0177-4082-9BDB-023B26CE4271}" srcOrd="1" destOrd="0" presId="urn:microsoft.com/office/officeart/2005/8/layout/orgChart1"/>
    <dgm:cxn modelId="{50F64725-3FC0-4E77-888D-73CEFDA8D7B2}" type="presParOf" srcId="{6FBFDBF9-B73E-4F5A-8768-20CA5B252530}" destId="{CC6E5419-E115-49BD-97FB-F17A8B5F1953}" srcOrd="1" destOrd="0" presId="urn:microsoft.com/office/officeart/2005/8/layout/orgChart1"/>
    <dgm:cxn modelId="{87271A7F-2711-494D-9B25-127D7DD4FB49}" type="presParOf" srcId="{CC6E5419-E115-49BD-97FB-F17A8B5F1953}" destId="{5253362B-9621-4DB0-8CD8-9072E1018744}" srcOrd="0" destOrd="0" presId="urn:microsoft.com/office/officeart/2005/8/layout/orgChart1"/>
    <dgm:cxn modelId="{494D6E9B-F45A-4885-B850-DA856219ACC2}" type="presParOf" srcId="{CC6E5419-E115-49BD-97FB-F17A8B5F1953}" destId="{F25D5051-C300-4FB2-B1BC-7C156433128D}" srcOrd="1" destOrd="0" presId="urn:microsoft.com/office/officeart/2005/8/layout/orgChart1"/>
    <dgm:cxn modelId="{23366074-835E-4A13-94E1-16C3FAB9B099}" type="presParOf" srcId="{F25D5051-C300-4FB2-B1BC-7C156433128D}" destId="{2E917171-56D4-428E-A0B0-5FD78C78C854}" srcOrd="0" destOrd="0" presId="urn:microsoft.com/office/officeart/2005/8/layout/orgChart1"/>
    <dgm:cxn modelId="{46742937-D8C4-4A27-9E9F-0910B9B7D0BA}" type="presParOf" srcId="{2E917171-56D4-428E-A0B0-5FD78C78C854}" destId="{BBE7AEDA-40BE-4792-B031-B8D61890299D}" srcOrd="0" destOrd="0" presId="urn:microsoft.com/office/officeart/2005/8/layout/orgChart1"/>
    <dgm:cxn modelId="{34CE6363-381C-4E76-9C31-07744C1214DE}" type="presParOf" srcId="{2E917171-56D4-428E-A0B0-5FD78C78C854}" destId="{99EF7A41-5868-4AB3-A1AB-A4010C91D09E}" srcOrd="1" destOrd="0" presId="urn:microsoft.com/office/officeart/2005/8/layout/orgChart1"/>
    <dgm:cxn modelId="{DD38632F-1004-4316-942E-05DD173E83DD}" type="presParOf" srcId="{F25D5051-C300-4FB2-B1BC-7C156433128D}" destId="{4A8E8FBF-BD8B-4838-884C-7A387ECD9361}" srcOrd="1" destOrd="0" presId="urn:microsoft.com/office/officeart/2005/8/layout/orgChart1"/>
    <dgm:cxn modelId="{41AA2C67-B4C3-4CC1-8C21-3631F9267723}" type="presParOf" srcId="{4A8E8FBF-BD8B-4838-884C-7A387ECD9361}" destId="{09E064E7-5F9A-4DBB-A2FA-D318E48ED7A8}" srcOrd="0" destOrd="0" presId="urn:microsoft.com/office/officeart/2005/8/layout/orgChart1"/>
    <dgm:cxn modelId="{C2158566-0C59-4D56-9023-C970A992A020}" type="presParOf" srcId="{4A8E8FBF-BD8B-4838-884C-7A387ECD9361}" destId="{E789FB0F-5CDC-410B-A433-80197A7EC29B}" srcOrd="1" destOrd="0" presId="urn:microsoft.com/office/officeart/2005/8/layout/orgChart1"/>
    <dgm:cxn modelId="{40AD771B-C22F-483F-9E49-7ADF28C4FA74}" type="presParOf" srcId="{E789FB0F-5CDC-410B-A433-80197A7EC29B}" destId="{59B0F679-6691-4A71-9B9D-5E661E292200}" srcOrd="0" destOrd="0" presId="urn:microsoft.com/office/officeart/2005/8/layout/orgChart1"/>
    <dgm:cxn modelId="{0C2CC59B-CC23-4D93-B2AF-EC0374AF03B5}" type="presParOf" srcId="{59B0F679-6691-4A71-9B9D-5E661E292200}" destId="{066775D9-E119-4874-B2AD-78642051D58F}" srcOrd="0" destOrd="0" presId="urn:microsoft.com/office/officeart/2005/8/layout/orgChart1"/>
    <dgm:cxn modelId="{2B70D93B-2BD1-4AE1-92FA-95D878E75426}" type="presParOf" srcId="{59B0F679-6691-4A71-9B9D-5E661E292200}" destId="{060A2097-DA3C-4BA6-B694-B231CF9C3434}" srcOrd="1" destOrd="0" presId="urn:microsoft.com/office/officeart/2005/8/layout/orgChart1"/>
    <dgm:cxn modelId="{38239820-5D5B-46B3-AEDE-46F868E3DF5F}" type="presParOf" srcId="{E789FB0F-5CDC-410B-A433-80197A7EC29B}" destId="{0A567139-D60B-4EC9-A30F-59D43AE438DB}" srcOrd="1" destOrd="0" presId="urn:microsoft.com/office/officeart/2005/8/layout/orgChart1"/>
    <dgm:cxn modelId="{B1A5E8D3-D661-4C05-9FEF-2B1C1F56DBF0}" type="presParOf" srcId="{E789FB0F-5CDC-410B-A433-80197A7EC29B}" destId="{3509E82D-8E2B-42EB-8EB5-572386E5EF1E}" srcOrd="2" destOrd="0" presId="urn:microsoft.com/office/officeart/2005/8/layout/orgChart1"/>
    <dgm:cxn modelId="{ABBA24AE-71B4-46B7-9326-55CA6C802664}" type="presParOf" srcId="{F25D5051-C300-4FB2-B1BC-7C156433128D}" destId="{EE573534-7A64-46D9-9903-E92A48635869}" srcOrd="2" destOrd="0" presId="urn:microsoft.com/office/officeart/2005/8/layout/orgChart1"/>
    <dgm:cxn modelId="{BD0D454E-B290-4E47-B721-81877E693951}" type="presParOf" srcId="{6FBFDBF9-B73E-4F5A-8768-20CA5B252530}" destId="{19438D48-71ED-40A2-AD9A-1F58F4FCBF3B}" srcOrd="2" destOrd="0" presId="urn:microsoft.com/office/officeart/2005/8/layout/orgChart1"/>
    <dgm:cxn modelId="{BD1BBC96-AD7E-4BCE-9787-BCB80DD5D74C}" type="presParOf" srcId="{2AE42DDE-F5D5-4B9C-80C2-C8F58D6178CE}" destId="{423E1FB5-1825-4E81-A8DE-AC5373249C98}" srcOrd="2" destOrd="0" presId="urn:microsoft.com/office/officeart/2005/8/layout/orgChart1"/>
    <dgm:cxn modelId="{A1F79562-F019-4774-905B-F077EF841DEE}" type="presParOf" srcId="{2AE42DDE-F5D5-4B9C-80C2-C8F58D6178CE}" destId="{3B08BC91-A2CE-4C0B-B4DD-1F41BF0C4F2C}" srcOrd="3" destOrd="0" presId="urn:microsoft.com/office/officeart/2005/8/layout/orgChart1"/>
    <dgm:cxn modelId="{A99D76A4-A02F-470B-984E-9920A31B51AC}" type="presParOf" srcId="{3B08BC91-A2CE-4C0B-B4DD-1F41BF0C4F2C}" destId="{C2C98C2A-F4A5-4140-88A9-D54C8CE97F34}" srcOrd="0" destOrd="0" presId="urn:microsoft.com/office/officeart/2005/8/layout/orgChart1"/>
    <dgm:cxn modelId="{7C0DF0EE-C9A4-4EA6-AD6C-4F1CA8A46917}" type="presParOf" srcId="{C2C98C2A-F4A5-4140-88A9-D54C8CE97F34}" destId="{D074C2F8-712C-4150-8FEF-394C0982CD23}" srcOrd="0" destOrd="0" presId="urn:microsoft.com/office/officeart/2005/8/layout/orgChart1"/>
    <dgm:cxn modelId="{1BC3B96B-704E-4857-B658-A80FBC4E56A3}" type="presParOf" srcId="{C2C98C2A-F4A5-4140-88A9-D54C8CE97F34}" destId="{9A6BA439-1A9C-4038-90CB-D6F85EF8E2E5}" srcOrd="1" destOrd="0" presId="urn:microsoft.com/office/officeart/2005/8/layout/orgChart1"/>
    <dgm:cxn modelId="{45999C98-AF88-403A-B0F9-026912EDD4E4}" type="presParOf" srcId="{3B08BC91-A2CE-4C0B-B4DD-1F41BF0C4F2C}" destId="{6134A998-2F8F-44C7-8A1B-49FF06E44DD8}" srcOrd="1" destOrd="0" presId="urn:microsoft.com/office/officeart/2005/8/layout/orgChart1"/>
    <dgm:cxn modelId="{CD9DA1E9-25CE-430E-9FA3-9A23D1D8807D}" type="presParOf" srcId="{6134A998-2F8F-44C7-8A1B-49FF06E44DD8}" destId="{472C522A-62DE-4C6D-B8F8-A6AB863D8433}" srcOrd="0" destOrd="0" presId="urn:microsoft.com/office/officeart/2005/8/layout/orgChart1"/>
    <dgm:cxn modelId="{C8BD566A-2397-47DF-9101-B2C364A24736}" type="presParOf" srcId="{6134A998-2F8F-44C7-8A1B-49FF06E44DD8}" destId="{6A95FBFA-CDCD-445E-B913-799C4A9451F3}" srcOrd="1" destOrd="0" presId="urn:microsoft.com/office/officeart/2005/8/layout/orgChart1"/>
    <dgm:cxn modelId="{D9BFB509-32AD-4A83-A251-370BAFC6EBFA}" type="presParOf" srcId="{6A95FBFA-CDCD-445E-B913-799C4A9451F3}" destId="{4D896860-7BF6-4C54-8015-222453A3D2FB}" srcOrd="0" destOrd="0" presId="urn:microsoft.com/office/officeart/2005/8/layout/orgChart1"/>
    <dgm:cxn modelId="{53FD48A7-9401-415E-A32C-9C44D2B14B7E}" type="presParOf" srcId="{4D896860-7BF6-4C54-8015-222453A3D2FB}" destId="{1DE46F7F-476B-4739-A101-E4FCD1A5D078}" srcOrd="0" destOrd="0" presId="urn:microsoft.com/office/officeart/2005/8/layout/orgChart1"/>
    <dgm:cxn modelId="{D440FEA0-14AD-4621-9074-999D229D6369}" type="presParOf" srcId="{4D896860-7BF6-4C54-8015-222453A3D2FB}" destId="{D0B2B366-F16D-4198-9332-3ABC970E61E2}" srcOrd="1" destOrd="0" presId="urn:microsoft.com/office/officeart/2005/8/layout/orgChart1"/>
    <dgm:cxn modelId="{05344E9A-C26C-45FA-898A-E5E2325267C4}" type="presParOf" srcId="{6A95FBFA-CDCD-445E-B913-799C4A9451F3}" destId="{3FE6C4B5-034E-4FF5-899F-93BF82AE44A3}" srcOrd="1" destOrd="0" presId="urn:microsoft.com/office/officeart/2005/8/layout/orgChart1"/>
    <dgm:cxn modelId="{F8560566-6A4D-4391-9068-0A79637B2CCA}" type="presParOf" srcId="{3FE6C4B5-034E-4FF5-899F-93BF82AE44A3}" destId="{F16B384A-EDAD-4682-8B3E-7034867D5CCE}" srcOrd="0" destOrd="0" presId="urn:microsoft.com/office/officeart/2005/8/layout/orgChart1"/>
    <dgm:cxn modelId="{FDA31489-F0CB-40A7-B8C1-D9EE7D5F05AB}" type="presParOf" srcId="{3FE6C4B5-034E-4FF5-899F-93BF82AE44A3}" destId="{3EEA697E-AD77-4DF7-8034-BFA4CEAA4DB2}" srcOrd="1" destOrd="0" presId="urn:microsoft.com/office/officeart/2005/8/layout/orgChart1"/>
    <dgm:cxn modelId="{5A5BAA59-D279-48C9-ADED-F39018323796}" type="presParOf" srcId="{3EEA697E-AD77-4DF7-8034-BFA4CEAA4DB2}" destId="{137F986C-8999-4517-8192-8CFCD4F71B2B}" srcOrd="0" destOrd="0" presId="urn:microsoft.com/office/officeart/2005/8/layout/orgChart1"/>
    <dgm:cxn modelId="{77547406-EF15-488D-82ED-2754DF156DAF}" type="presParOf" srcId="{137F986C-8999-4517-8192-8CFCD4F71B2B}" destId="{314701D4-90D7-477A-BF5E-1CBC8ED4DEE8}" srcOrd="0" destOrd="0" presId="urn:microsoft.com/office/officeart/2005/8/layout/orgChart1"/>
    <dgm:cxn modelId="{A0ACAA9C-816F-4DDE-837B-70AE88891C33}" type="presParOf" srcId="{137F986C-8999-4517-8192-8CFCD4F71B2B}" destId="{7705BE69-F422-4B36-BF79-5CF5288CD0B8}" srcOrd="1" destOrd="0" presId="urn:microsoft.com/office/officeart/2005/8/layout/orgChart1"/>
    <dgm:cxn modelId="{6CD7213D-60D8-44F8-9F9D-96D8B6432435}" type="presParOf" srcId="{3EEA697E-AD77-4DF7-8034-BFA4CEAA4DB2}" destId="{B7EAC0BE-91BD-4D55-B239-D70971259AEF}" srcOrd="1" destOrd="0" presId="urn:microsoft.com/office/officeart/2005/8/layout/orgChart1"/>
    <dgm:cxn modelId="{A45C8D46-AE11-431C-A590-0A3988804424}" type="presParOf" srcId="{B7EAC0BE-91BD-4D55-B239-D70971259AEF}" destId="{B1213BCA-A413-4A7F-966C-4D3293D9F7AD}" srcOrd="0" destOrd="0" presId="urn:microsoft.com/office/officeart/2005/8/layout/orgChart1"/>
    <dgm:cxn modelId="{5545FA94-2BB0-4A5D-A856-B0CF2E94F386}" type="presParOf" srcId="{B7EAC0BE-91BD-4D55-B239-D70971259AEF}" destId="{A306E62A-1DD7-4C67-8720-88FE75F4BB42}" srcOrd="1" destOrd="0" presId="urn:microsoft.com/office/officeart/2005/8/layout/orgChart1"/>
    <dgm:cxn modelId="{07B6C88A-0D6E-4AC8-89E1-E49A9EE2F733}" type="presParOf" srcId="{A306E62A-1DD7-4C67-8720-88FE75F4BB42}" destId="{6A43E08D-AC83-4660-90FC-EB44968D7497}" srcOrd="0" destOrd="0" presId="urn:microsoft.com/office/officeart/2005/8/layout/orgChart1"/>
    <dgm:cxn modelId="{F27DEF0C-9FB6-44D2-A859-40F8C5D3DDA8}" type="presParOf" srcId="{6A43E08D-AC83-4660-90FC-EB44968D7497}" destId="{B3DC4C03-6398-4CEA-AB70-43BD1EAFE398}" srcOrd="0" destOrd="0" presId="urn:microsoft.com/office/officeart/2005/8/layout/orgChart1"/>
    <dgm:cxn modelId="{BAF5A8FF-CF34-4A72-93A7-01D8A9AE0E57}" type="presParOf" srcId="{6A43E08D-AC83-4660-90FC-EB44968D7497}" destId="{E2452E78-76CA-406B-B58D-76D6B76FF291}" srcOrd="1" destOrd="0" presId="urn:microsoft.com/office/officeart/2005/8/layout/orgChart1"/>
    <dgm:cxn modelId="{BFB8B634-B95F-408D-A4CE-4B472E365694}" type="presParOf" srcId="{A306E62A-1DD7-4C67-8720-88FE75F4BB42}" destId="{C77E208A-8A59-4FB1-9FAE-25C61698FBCF}" srcOrd="1" destOrd="0" presId="urn:microsoft.com/office/officeart/2005/8/layout/orgChart1"/>
    <dgm:cxn modelId="{DFB91BDB-8290-4AFD-96EC-9ABF6B40FB7A}" type="presParOf" srcId="{C77E208A-8A59-4FB1-9FAE-25C61698FBCF}" destId="{181890F7-14A3-4817-9C24-9D47113FDBBC}" srcOrd="0" destOrd="0" presId="urn:microsoft.com/office/officeart/2005/8/layout/orgChart1"/>
    <dgm:cxn modelId="{C8942DEC-DC4A-4774-BF1E-8582E8AD45DC}" type="presParOf" srcId="{C77E208A-8A59-4FB1-9FAE-25C61698FBCF}" destId="{D9285E91-B464-45C2-93F6-52D523E015FC}" srcOrd="1" destOrd="0" presId="urn:microsoft.com/office/officeart/2005/8/layout/orgChart1"/>
    <dgm:cxn modelId="{960F9DDB-9D2B-4940-A0DC-7D9623514F78}" type="presParOf" srcId="{D9285E91-B464-45C2-93F6-52D523E015FC}" destId="{B3E43E02-1C92-4070-9A38-F1839E08C413}" srcOrd="0" destOrd="0" presId="urn:microsoft.com/office/officeart/2005/8/layout/orgChart1"/>
    <dgm:cxn modelId="{31824547-ECDE-472A-BD35-C4C4B6A547F4}" type="presParOf" srcId="{B3E43E02-1C92-4070-9A38-F1839E08C413}" destId="{A8C0CC4E-130A-45B5-BA41-772A08FD5070}" srcOrd="0" destOrd="0" presId="urn:microsoft.com/office/officeart/2005/8/layout/orgChart1"/>
    <dgm:cxn modelId="{22B82FEC-960D-42FC-B20B-45CA283FE755}" type="presParOf" srcId="{B3E43E02-1C92-4070-9A38-F1839E08C413}" destId="{F90667A5-3A1E-4212-A74E-F9B55E5447E2}" srcOrd="1" destOrd="0" presId="urn:microsoft.com/office/officeart/2005/8/layout/orgChart1"/>
    <dgm:cxn modelId="{5CFFD30B-60DA-49C3-85B8-80784B6279B4}" type="presParOf" srcId="{D9285E91-B464-45C2-93F6-52D523E015FC}" destId="{CDDC7A04-2EF3-4195-BBC3-BCF6DF000E79}" srcOrd="1" destOrd="0" presId="urn:microsoft.com/office/officeart/2005/8/layout/orgChart1"/>
    <dgm:cxn modelId="{777D0169-8962-4CD6-A3FB-6BD7030CAE2A}" type="presParOf" srcId="{D9285E91-B464-45C2-93F6-52D523E015FC}" destId="{18A32F1B-6159-4184-98A4-BD954EB79933}" srcOrd="2" destOrd="0" presId="urn:microsoft.com/office/officeart/2005/8/layout/orgChart1"/>
    <dgm:cxn modelId="{D10C8127-F35C-48A6-8E98-A62843E56021}" type="presParOf" srcId="{A306E62A-1DD7-4C67-8720-88FE75F4BB42}" destId="{810069EE-D89C-4CB1-957B-E56367974CEB}" srcOrd="2" destOrd="0" presId="urn:microsoft.com/office/officeart/2005/8/layout/orgChart1"/>
    <dgm:cxn modelId="{4D699395-765F-4741-8404-B9ABC96CF1F1}" type="presParOf" srcId="{3EEA697E-AD77-4DF7-8034-BFA4CEAA4DB2}" destId="{25A30017-F779-47EE-BF1C-F97890BD23DB}" srcOrd="2" destOrd="0" presId="urn:microsoft.com/office/officeart/2005/8/layout/orgChart1"/>
    <dgm:cxn modelId="{48C7234B-DF0F-42E4-87FD-3AF62B643C9B}" type="presParOf" srcId="{6A95FBFA-CDCD-445E-B913-799C4A9451F3}" destId="{BED93298-1358-4A70-B9EC-6890AAB7EB57}" srcOrd="2" destOrd="0" presId="urn:microsoft.com/office/officeart/2005/8/layout/orgChart1"/>
    <dgm:cxn modelId="{2D29323D-F99A-445F-BA9F-C4493320F8EC}" type="presParOf" srcId="{3B08BC91-A2CE-4C0B-B4DD-1F41BF0C4F2C}" destId="{255023B0-FF71-4D63-AFD3-22913FA4CD55}" srcOrd="2" destOrd="0" presId="urn:microsoft.com/office/officeart/2005/8/layout/orgChart1"/>
    <dgm:cxn modelId="{E5AE9D7D-7614-4C88-9C52-53AB4654A141}" type="presParOf" srcId="{5AA060C7-7A74-47C7-8665-04B3C8E26EF2}" destId="{4915942D-F31A-429F-8396-FE672A966E35}" srcOrd="2" destOrd="0" presId="urn:microsoft.com/office/officeart/2005/8/layout/orgChart1"/>
    <dgm:cxn modelId="{E44EEFD0-C795-4015-AE38-240898C3AC4B}" type="presParOf" srcId="{186ED221-6875-4BBA-9332-BAC6B01330C7}" destId="{1578F7A4-C14C-46EE-8B9A-3A30C40F3B4B}" srcOrd="2" destOrd="0" presId="urn:microsoft.com/office/officeart/2005/8/layout/orgChart1"/>
    <dgm:cxn modelId="{C672254D-6940-4FF3-864C-1DA77E1AF0F7}" type="presParOf" srcId="{DC3314A6-E484-4F3D-B6E2-BFE905C71860}" destId="{03EC5104-9159-4CED-9B7D-DB201742EBD2}" srcOrd="2" destOrd="0" presId="urn:microsoft.com/office/officeart/2005/8/layout/orgChart1"/>
    <dgm:cxn modelId="{A2A4A6E1-0D65-45E3-870F-C6A2779C8828}" type="presParOf" srcId="{67067D7E-58B6-448B-A4B8-AC99B1D91AF2}" destId="{E04E61CA-FFE8-4AA9-A23F-ABBEC28F14C5}" srcOrd="2" destOrd="0" presId="urn:microsoft.com/office/officeart/2005/8/layout/orgChart1"/>
    <dgm:cxn modelId="{7366AC95-9A25-41B3-A781-8675D810F7BB}" type="presParOf" srcId="{E12B861D-732A-46FD-B595-330A48689750}" destId="{BCA297FA-FD68-41C5-8E24-4BD52338CEB6}" srcOrd="2" destOrd="0" presId="urn:microsoft.com/office/officeart/2005/8/layout/orgChart1"/>
    <dgm:cxn modelId="{AD57B2E3-A6C3-4526-94A1-3BCFD84805FA}" type="presParOf" srcId="{91B71454-C372-4C90-BB39-160E2357D77E}" destId="{4DD42202-EAC2-4989-86B1-19032D78A04B}" srcOrd="2" destOrd="0" presId="urn:microsoft.com/office/officeart/2005/8/layout/orgChart1"/>
    <dgm:cxn modelId="{ECBB7325-727E-4C0A-A3B2-6A6D1C8AE572}" type="presParOf" srcId="{83A4EB51-AAED-4C38-A6EE-EC114C13C8F2}" destId="{FDE34F06-CD73-4549-B5FF-3F0E6228679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88729-269B-4B97-AC9D-D6F2E4CEE42E}">
      <dsp:nvSpPr>
        <dsp:cNvPr id="0" name=""/>
        <dsp:cNvSpPr/>
      </dsp:nvSpPr>
      <dsp:spPr>
        <a:xfrm>
          <a:off x="0" y="440973"/>
          <a:ext cx="7803752" cy="453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7636AAB-B697-468A-B50C-16A3A92B9D6E}">
      <dsp:nvSpPr>
        <dsp:cNvPr id="0" name=""/>
        <dsp:cNvSpPr/>
      </dsp:nvSpPr>
      <dsp:spPr>
        <a:xfrm>
          <a:off x="390187" y="0"/>
          <a:ext cx="5961091" cy="671006"/>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74" tIns="0" rIns="206474" bIns="0" numCol="1" spcCol="1270" anchor="ctr" anchorCtr="0">
          <a:noAutofit/>
        </a:bodyPr>
        <a:lstStyle/>
        <a:p>
          <a:pPr lvl="0" algn="l" defTabSz="800100">
            <a:lnSpc>
              <a:spcPct val="90000"/>
            </a:lnSpc>
            <a:spcBef>
              <a:spcPct val="0"/>
            </a:spcBef>
            <a:spcAft>
              <a:spcPct val="35000"/>
            </a:spcAft>
          </a:pPr>
          <a:r>
            <a:rPr lang="hu-HU" sz="1800" b="0" kern="1200" dirty="0" smtClean="0">
              <a:solidFill>
                <a:srgbClr val="0F5494"/>
              </a:solidFill>
              <a:latin typeface="+mj-lt"/>
            </a:rPr>
            <a:t>A nyelvi kompetencia maximalizálása</a:t>
          </a:r>
          <a:endParaRPr lang="en-GB" sz="1800" kern="1200" dirty="0">
            <a:solidFill>
              <a:srgbClr val="0070C0"/>
            </a:solidFill>
            <a:latin typeface="+mj-lt"/>
          </a:endParaRPr>
        </a:p>
      </dsp:txBody>
      <dsp:txXfrm>
        <a:off x="422943" y="32756"/>
        <a:ext cx="5895579" cy="605494"/>
      </dsp:txXfrm>
    </dsp:sp>
    <dsp:sp modelId="{1917BC21-2FB4-4F18-92DB-A4D9E4A9483D}">
      <dsp:nvSpPr>
        <dsp:cNvPr id="0" name=""/>
        <dsp:cNvSpPr/>
      </dsp:nvSpPr>
      <dsp:spPr>
        <a:xfrm>
          <a:off x="0" y="1222059"/>
          <a:ext cx="7803752" cy="453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F83E5AFA-E854-417F-8B15-12E7242B34AC}">
      <dsp:nvSpPr>
        <dsp:cNvPr id="0" name=""/>
        <dsp:cNvSpPr/>
      </dsp:nvSpPr>
      <dsp:spPr>
        <a:xfrm>
          <a:off x="390187" y="754521"/>
          <a:ext cx="5958305" cy="495966"/>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74" tIns="0" rIns="206474" bIns="0" numCol="1" spcCol="1270" anchor="ctr" anchorCtr="0">
          <a:noAutofit/>
        </a:bodyPr>
        <a:lstStyle/>
        <a:p>
          <a:pPr lvl="0" algn="l" defTabSz="800100">
            <a:lnSpc>
              <a:spcPct val="90000"/>
            </a:lnSpc>
            <a:spcBef>
              <a:spcPct val="0"/>
            </a:spcBef>
            <a:spcAft>
              <a:spcPct val="35000"/>
            </a:spcAft>
          </a:pPr>
          <a:r>
            <a:rPr lang="hu-HU" sz="1800" b="0" kern="1200" dirty="0" smtClean="0">
              <a:solidFill>
                <a:srgbClr val="0F5494"/>
              </a:solidFill>
              <a:latin typeface="+mj-lt"/>
            </a:rPr>
            <a:t>A mobilitás minőségének és hatékonyságának biztosítása</a:t>
          </a:r>
          <a:endParaRPr lang="en-GB" sz="1800" kern="1200" dirty="0">
            <a:solidFill>
              <a:srgbClr val="0070C0"/>
            </a:solidFill>
            <a:latin typeface="+mj-lt"/>
          </a:endParaRPr>
        </a:p>
      </dsp:txBody>
      <dsp:txXfrm>
        <a:off x="414398" y="778732"/>
        <a:ext cx="5909883" cy="447544"/>
      </dsp:txXfrm>
    </dsp:sp>
    <dsp:sp modelId="{D9EF75CF-4949-47C9-BC70-B979BB68F75F}">
      <dsp:nvSpPr>
        <dsp:cNvPr id="0" name=""/>
        <dsp:cNvSpPr/>
      </dsp:nvSpPr>
      <dsp:spPr>
        <a:xfrm>
          <a:off x="0" y="2102684"/>
          <a:ext cx="7803752" cy="453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97DBAAE-F9C4-4554-8DE4-7E92B26B45E3}">
      <dsp:nvSpPr>
        <dsp:cNvPr id="0" name=""/>
        <dsp:cNvSpPr/>
      </dsp:nvSpPr>
      <dsp:spPr>
        <a:xfrm>
          <a:off x="419943" y="1361348"/>
          <a:ext cx="5861179" cy="559856"/>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474" tIns="0" rIns="206474" bIns="0" numCol="1" spcCol="1270" anchor="ctr" anchorCtr="0">
          <a:noAutofit/>
        </a:bodyPr>
        <a:lstStyle/>
        <a:p>
          <a:pPr lvl="0" algn="l" defTabSz="800100">
            <a:lnSpc>
              <a:spcPct val="90000"/>
            </a:lnSpc>
            <a:spcBef>
              <a:spcPct val="0"/>
            </a:spcBef>
            <a:spcAft>
              <a:spcPct val="35000"/>
            </a:spcAft>
          </a:pPr>
          <a:r>
            <a:rPr lang="hu-HU" sz="1800" b="0" kern="1200" dirty="0" smtClean="0">
              <a:solidFill>
                <a:srgbClr val="0F5494"/>
              </a:solidFill>
              <a:latin typeface="+mj-lt"/>
            </a:rPr>
            <a:t>A mobilitás nyelvi készségekre gyakorolt hatásának mérése</a:t>
          </a:r>
          <a:endParaRPr lang="en-GB" sz="1800" b="0" kern="1200" dirty="0">
            <a:solidFill>
              <a:srgbClr val="0F5494"/>
            </a:solidFill>
            <a:latin typeface="+mj-lt"/>
          </a:endParaRPr>
        </a:p>
      </dsp:txBody>
      <dsp:txXfrm>
        <a:off x="447273" y="1388678"/>
        <a:ext cx="5806519" cy="505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2B1D7-C3D6-4E77-B53E-6B95B98A3C9E}">
      <dsp:nvSpPr>
        <dsp:cNvPr id="0" name=""/>
        <dsp:cNvSpPr/>
      </dsp:nvSpPr>
      <dsp:spPr>
        <a:xfrm>
          <a:off x="0" y="1270811"/>
          <a:ext cx="3240360" cy="5796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33BC49C-672D-47A4-BBD8-B85E8A1D5714}">
      <dsp:nvSpPr>
        <dsp:cNvPr id="0" name=""/>
        <dsp:cNvSpPr/>
      </dsp:nvSpPr>
      <dsp:spPr>
        <a:xfrm>
          <a:off x="135018" y="66193"/>
          <a:ext cx="3105341" cy="1588494"/>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 tIns="0" rIns="85735" bIns="0" numCol="1" spcCol="1270" anchor="ctr" anchorCtr="0">
          <a:noAutofit/>
        </a:bodyPr>
        <a:lstStyle/>
        <a:p>
          <a:pPr lvl="0" algn="l" defTabSz="36000">
            <a:lnSpc>
              <a:spcPct val="90000"/>
            </a:lnSpc>
            <a:spcBef>
              <a:spcPct val="0"/>
            </a:spcBef>
            <a:spcAft>
              <a:spcPct val="35000"/>
            </a:spcAft>
          </a:pPr>
          <a:r>
            <a:rPr lang="fr-BE" sz="1600" b="1" kern="1200" dirty="0" smtClean="0">
              <a:solidFill>
                <a:srgbClr val="F7C943"/>
              </a:solidFill>
              <a:effectLst>
                <a:outerShdw blurRad="38100" dist="38100" dir="2700000" algn="tl">
                  <a:srgbClr val="000000">
                    <a:alpha val="43137"/>
                  </a:srgbClr>
                </a:outerShdw>
              </a:effectLst>
              <a:latin typeface="+mj-lt"/>
            </a:rPr>
            <a:t>1</a:t>
          </a:r>
          <a:r>
            <a:rPr lang="hu-HU" sz="1600" b="1" kern="1200" dirty="0" smtClean="0">
              <a:solidFill>
                <a:srgbClr val="F7C943"/>
              </a:solidFill>
              <a:effectLst>
                <a:outerShdw blurRad="38100" dist="38100" dir="2700000" algn="tl">
                  <a:srgbClr val="000000">
                    <a:alpha val="43137"/>
                  </a:srgbClr>
                </a:outerShdw>
              </a:effectLst>
              <a:latin typeface="+mj-lt"/>
            </a:rPr>
            <a:t>.</a:t>
          </a:r>
          <a:r>
            <a:rPr lang="fr-BE" sz="1600" b="1" kern="1200" dirty="0" smtClean="0">
              <a:solidFill>
                <a:srgbClr val="F7C943"/>
              </a:solidFill>
              <a:effectLst>
                <a:outerShdw blurRad="38100" dist="38100" dir="2700000" algn="tl">
                  <a:srgbClr val="000000">
                    <a:alpha val="43137"/>
                  </a:srgbClr>
                </a:outerShdw>
              </a:effectLst>
              <a:latin typeface="+mj-lt"/>
            </a:rPr>
            <a:t> </a:t>
          </a:r>
          <a:r>
            <a:rPr lang="fr-BE" sz="1600" b="0" kern="1200" dirty="0" smtClean="0">
              <a:solidFill>
                <a:srgbClr val="0F5494"/>
              </a:solidFill>
              <a:latin typeface="+mj-lt"/>
            </a:rPr>
            <a:t/>
          </a:r>
          <a:br>
            <a:rPr lang="fr-BE" sz="1600" b="0" kern="1200" dirty="0" smtClean="0">
              <a:solidFill>
                <a:srgbClr val="0F5494"/>
              </a:solidFill>
              <a:latin typeface="+mj-lt"/>
            </a:rPr>
          </a:br>
          <a:r>
            <a:rPr lang="hu-HU" sz="1600" b="0" kern="1200" dirty="0" smtClean="0">
              <a:solidFill>
                <a:srgbClr val="0F5494"/>
              </a:solidFill>
              <a:latin typeface="+mj-lt"/>
            </a:rPr>
            <a:t>- Ingyenes* Online Nyelvi Támogatás</a:t>
          </a:r>
          <a:br>
            <a:rPr lang="hu-HU" sz="1600" b="0" kern="1200" dirty="0" smtClean="0">
              <a:solidFill>
                <a:srgbClr val="0F5494"/>
              </a:solidFill>
              <a:latin typeface="+mj-lt"/>
            </a:rPr>
          </a:br>
          <a:r>
            <a:rPr lang="hu-HU" sz="1600" b="0" kern="1200" dirty="0" smtClean="0">
              <a:solidFill>
                <a:srgbClr val="0F5494"/>
              </a:solidFill>
              <a:latin typeface="+mj-lt"/>
            </a:rPr>
            <a:t>- </a:t>
          </a:r>
          <a:r>
            <a:rPr lang="es-ES" sz="1600" b="0" kern="1200" dirty="0" smtClean="0">
              <a:solidFill>
                <a:srgbClr val="0F5494"/>
              </a:solidFill>
              <a:latin typeface="+mj-lt"/>
            </a:rPr>
            <a:t>EN, FR, ES, DE, IT, NL</a:t>
          </a:r>
          <a:r>
            <a:rPr lang="hu-HU" sz="1600" b="0" kern="1200" dirty="0" smtClean="0">
              <a:solidFill>
                <a:srgbClr val="0F5494"/>
              </a:solidFill>
              <a:latin typeface="+mj-lt"/>
            </a:rPr>
            <a:t> </a:t>
          </a:r>
          <a:br>
            <a:rPr lang="hu-HU" sz="1600" b="0" kern="1200" dirty="0" smtClean="0">
              <a:solidFill>
                <a:srgbClr val="0F5494"/>
              </a:solidFill>
              <a:latin typeface="+mj-lt"/>
            </a:rPr>
          </a:br>
          <a:r>
            <a:rPr lang="hu-HU" sz="1600" b="0" kern="1200" dirty="0" smtClean="0">
              <a:solidFill>
                <a:srgbClr val="0F5494"/>
              </a:solidFill>
              <a:latin typeface="+mj-lt"/>
            </a:rPr>
            <a:t>- 2015. január 1-től </a:t>
          </a:r>
          <a:r>
            <a:rPr lang="hu-HU" sz="1600" b="1" kern="1200" dirty="0" smtClean="0">
              <a:solidFill>
                <a:srgbClr val="0F5494"/>
              </a:solidFill>
              <a:latin typeface="+mj-lt"/>
            </a:rPr>
            <a:t>kötelező</a:t>
          </a:r>
          <a:endParaRPr lang="en-GB" sz="1600" b="1" kern="1200" dirty="0">
            <a:solidFill>
              <a:srgbClr val="0070C0"/>
            </a:solidFill>
            <a:latin typeface="+mj-lt"/>
          </a:endParaRPr>
        </a:p>
      </dsp:txBody>
      <dsp:txXfrm>
        <a:off x="212562" y="143737"/>
        <a:ext cx="2950253" cy="1433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5A7D9-51C6-48AD-B79F-9BE5F3E23728}">
      <dsp:nvSpPr>
        <dsp:cNvPr id="0" name=""/>
        <dsp:cNvSpPr/>
      </dsp:nvSpPr>
      <dsp:spPr>
        <a:xfrm>
          <a:off x="0" y="1016247"/>
          <a:ext cx="4536505" cy="98280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B6973FB-1DC0-4BCF-B136-14291DF22125}">
      <dsp:nvSpPr>
        <dsp:cNvPr id="0" name=""/>
        <dsp:cNvSpPr/>
      </dsp:nvSpPr>
      <dsp:spPr>
        <a:xfrm>
          <a:off x="720074" y="18537"/>
          <a:ext cx="3387798" cy="1573350"/>
        </a:xfrm>
        <a:prstGeom prst="roundRect">
          <a:avLst/>
        </a:prstGeom>
        <a:gradFill flip="none" rotWithShape="0">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28" tIns="0" rIns="120028" bIns="0" numCol="1" spcCol="1270" anchor="ctr" anchorCtr="0">
          <a:noAutofit/>
        </a:bodyPr>
        <a:lstStyle/>
        <a:p>
          <a:pPr lvl="0" algn="l" defTabSz="711200">
            <a:lnSpc>
              <a:spcPct val="90000"/>
            </a:lnSpc>
            <a:spcBef>
              <a:spcPct val="0"/>
            </a:spcBef>
            <a:spcAft>
              <a:spcPct val="35000"/>
            </a:spcAft>
          </a:pPr>
          <a:r>
            <a:rPr lang="fr-BE" sz="1600" b="1" kern="1200" dirty="0" smtClean="0">
              <a:solidFill>
                <a:srgbClr val="F7C943"/>
              </a:solidFill>
              <a:effectLst>
                <a:outerShdw blurRad="38100" dist="38100" dir="2700000" algn="tl">
                  <a:srgbClr val="000000">
                    <a:alpha val="43137"/>
                  </a:srgbClr>
                </a:outerShdw>
              </a:effectLst>
              <a:latin typeface="+mj-lt"/>
            </a:rPr>
            <a:t>2</a:t>
          </a:r>
          <a:r>
            <a:rPr lang="hu-HU" sz="1600" b="1" kern="1200" dirty="0" smtClean="0">
              <a:solidFill>
                <a:srgbClr val="F7C943"/>
              </a:solidFill>
              <a:effectLst>
                <a:outerShdw blurRad="38100" dist="38100" dir="2700000" algn="tl">
                  <a:srgbClr val="000000">
                    <a:alpha val="43137"/>
                  </a:srgbClr>
                </a:outerShdw>
              </a:effectLst>
              <a:latin typeface="+mj-lt"/>
            </a:rPr>
            <a:t>.</a:t>
          </a:r>
          <a:r>
            <a:rPr lang="fr-BE" sz="1600" b="1" kern="1200" dirty="0" smtClean="0">
              <a:solidFill>
                <a:srgbClr val="F7C943"/>
              </a:solidFill>
              <a:effectLst>
                <a:outerShdw blurRad="38100" dist="38100" dir="2700000" algn="tl">
                  <a:srgbClr val="000000">
                    <a:alpha val="43137"/>
                  </a:srgbClr>
                </a:outerShdw>
              </a:effectLst>
              <a:latin typeface="+mj-lt"/>
            </a:rPr>
            <a:t> </a:t>
          </a:r>
          <a:r>
            <a:rPr lang="fr-BE" sz="1600" b="0" kern="1200" dirty="0" smtClean="0">
              <a:solidFill>
                <a:srgbClr val="0F5494"/>
              </a:solidFill>
              <a:latin typeface="+mj-lt"/>
            </a:rPr>
            <a:t/>
          </a:r>
          <a:br>
            <a:rPr lang="fr-BE" sz="1600" b="0" kern="1200" dirty="0" smtClean="0">
              <a:solidFill>
                <a:srgbClr val="0F5494"/>
              </a:solidFill>
              <a:latin typeface="+mj-lt"/>
            </a:rPr>
          </a:br>
          <a:r>
            <a:rPr lang="hu-HU" sz="1600" b="0" kern="1200" dirty="0" smtClean="0">
              <a:solidFill>
                <a:srgbClr val="0F5494"/>
              </a:solidFill>
              <a:latin typeface="+mj-lt"/>
            </a:rPr>
            <a:t>Megnövelt szervezési költség (</a:t>
          </a:r>
          <a:r>
            <a:rPr lang="hu-HU" sz="1600" b="0" kern="1200" dirty="0" err="1" smtClean="0">
              <a:solidFill>
                <a:srgbClr val="0F5494"/>
              </a:solidFill>
              <a:latin typeface="+mj-lt"/>
            </a:rPr>
            <a:t>OS</a:t>
          </a:r>
          <a:r>
            <a:rPr lang="hu-HU" sz="1600" b="0" kern="1200" dirty="0" smtClean="0">
              <a:solidFill>
                <a:srgbClr val="0F5494"/>
              </a:solidFill>
              <a:latin typeface="+mj-lt"/>
            </a:rPr>
            <a:t>) a felsőoktatási intézményeknek</a:t>
          </a:r>
        </a:p>
        <a:p>
          <a:pPr lvl="0" algn="l" defTabSz="711200">
            <a:lnSpc>
              <a:spcPct val="90000"/>
            </a:lnSpc>
            <a:spcBef>
              <a:spcPct val="0"/>
            </a:spcBef>
            <a:spcAft>
              <a:spcPct val="35000"/>
            </a:spcAft>
          </a:pPr>
          <a:r>
            <a:rPr lang="hu-HU" sz="1600" b="0" kern="1200" dirty="0" smtClean="0">
              <a:solidFill>
                <a:srgbClr val="0F5494"/>
              </a:solidFill>
              <a:latin typeface="+mj-lt"/>
            </a:rPr>
            <a:t>pl. nyelvtanfolyamok szervezésére</a:t>
          </a:r>
          <a:endParaRPr lang="en-GB" sz="1600" kern="1200" dirty="0">
            <a:solidFill>
              <a:srgbClr val="0070C0"/>
            </a:solidFill>
            <a:latin typeface="+mj-lt"/>
          </a:endParaRPr>
        </a:p>
      </dsp:txBody>
      <dsp:txXfrm>
        <a:off x="796879" y="95342"/>
        <a:ext cx="3234188" cy="1419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890F7-14A3-4817-9C24-9D47113FDBBC}">
      <dsp:nvSpPr>
        <dsp:cNvPr id="0" name=""/>
        <dsp:cNvSpPr/>
      </dsp:nvSpPr>
      <dsp:spPr>
        <a:xfrm>
          <a:off x="8123930" y="5272561"/>
          <a:ext cx="203780" cy="97599"/>
        </a:xfrm>
        <a:custGeom>
          <a:avLst/>
          <a:gdLst/>
          <a:ahLst/>
          <a:cxnLst/>
          <a:rect l="0" t="0" r="0" b="0"/>
          <a:pathLst>
            <a:path>
              <a:moveTo>
                <a:pt x="0" y="0"/>
              </a:moveTo>
              <a:lnTo>
                <a:pt x="0" y="56755"/>
              </a:lnTo>
              <a:lnTo>
                <a:pt x="203780" y="56755"/>
              </a:lnTo>
              <a:lnTo>
                <a:pt x="203780" y="9759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13BCA-A413-4A7F-966C-4D3293D9F7AD}">
      <dsp:nvSpPr>
        <dsp:cNvPr id="0" name=""/>
        <dsp:cNvSpPr/>
      </dsp:nvSpPr>
      <dsp:spPr>
        <a:xfrm>
          <a:off x="8123930" y="4518580"/>
          <a:ext cx="126169" cy="106524"/>
        </a:xfrm>
        <a:custGeom>
          <a:avLst/>
          <a:gdLst/>
          <a:ahLst/>
          <a:cxnLst/>
          <a:rect l="0" t="0" r="0" b="0"/>
          <a:pathLst>
            <a:path>
              <a:moveTo>
                <a:pt x="126169" y="0"/>
              </a:moveTo>
              <a:lnTo>
                <a:pt x="126169" y="65680"/>
              </a:lnTo>
              <a:lnTo>
                <a:pt x="0" y="65680"/>
              </a:lnTo>
              <a:lnTo>
                <a:pt x="0" y="10652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B384A-EDAD-4682-8B3E-7034867D5CCE}">
      <dsp:nvSpPr>
        <dsp:cNvPr id="0" name=""/>
        <dsp:cNvSpPr/>
      </dsp:nvSpPr>
      <dsp:spPr>
        <a:xfrm>
          <a:off x="7842598" y="4007236"/>
          <a:ext cx="407500" cy="91440"/>
        </a:xfrm>
        <a:custGeom>
          <a:avLst/>
          <a:gdLst/>
          <a:ahLst/>
          <a:cxnLst/>
          <a:rect l="0" t="0" r="0" b="0"/>
          <a:pathLst>
            <a:path>
              <a:moveTo>
                <a:pt x="0" y="45720"/>
              </a:moveTo>
              <a:lnTo>
                <a:pt x="0" y="75658"/>
              </a:lnTo>
              <a:lnTo>
                <a:pt x="407500" y="75658"/>
              </a:lnTo>
              <a:lnTo>
                <a:pt x="407500" y="11650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C522A-62DE-4C6D-B8F8-A6AB863D8433}">
      <dsp:nvSpPr>
        <dsp:cNvPr id="0" name=""/>
        <dsp:cNvSpPr/>
      </dsp:nvSpPr>
      <dsp:spPr>
        <a:xfrm>
          <a:off x="7793137" y="3325976"/>
          <a:ext cx="91440" cy="91440"/>
        </a:xfrm>
        <a:custGeom>
          <a:avLst/>
          <a:gdLst/>
          <a:ahLst/>
          <a:cxnLst/>
          <a:rect l="0" t="0" r="0" b="0"/>
          <a:pathLst>
            <a:path>
              <a:moveTo>
                <a:pt x="45720" y="45720"/>
              </a:moveTo>
              <a:lnTo>
                <a:pt x="49461" y="45720"/>
              </a:lnTo>
              <a:lnTo>
                <a:pt x="49461" y="8115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E1FB5-1825-4E81-A8DE-AC5373249C98}">
      <dsp:nvSpPr>
        <dsp:cNvPr id="0" name=""/>
        <dsp:cNvSpPr/>
      </dsp:nvSpPr>
      <dsp:spPr>
        <a:xfrm>
          <a:off x="7120237" y="3067565"/>
          <a:ext cx="718619" cy="91440"/>
        </a:xfrm>
        <a:custGeom>
          <a:avLst/>
          <a:gdLst/>
          <a:ahLst/>
          <a:cxnLst/>
          <a:rect l="0" t="0" r="0" b="0"/>
          <a:pathLst>
            <a:path>
              <a:moveTo>
                <a:pt x="0" y="45720"/>
              </a:moveTo>
              <a:lnTo>
                <a:pt x="0" y="86005"/>
              </a:lnTo>
              <a:lnTo>
                <a:pt x="718619" y="86005"/>
              </a:lnTo>
              <a:lnTo>
                <a:pt x="718619"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064E7-5F9A-4DBB-A2FA-D318E48ED7A8}">
      <dsp:nvSpPr>
        <dsp:cNvPr id="0" name=""/>
        <dsp:cNvSpPr/>
      </dsp:nvSpPr>
      <dsp:spPr>
        <a:xfrm>
          <a:off x="5948970" y="3848285"/>
          <a:ext cx="99703" cy="368985"/>
        </a:xfrm>
        <a:custGeom>
          <a:avLst/>
          <a:gdLst/>
          <a:ahLst/>
          <a:cxnLst/>
          <a:rect l="0" t="0" r="0" b="0"/>
          <a:pathLst>
            <a:path>
              <a:moveTo>
                <a:pt x="0" y="0"/>
              </a:moveTo>
              <a:lnTo>
                <a:pt x="0" y="368985"/>
              </a:lnTo>
              <a:lnTo>
                <a:pt x="99703" y="36898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3362B-9621-4DB0-8CD8-9072E1018744}">
      <dsp:nvSpPr>
        <dsp:cNvPr id="0" name=""/>
        <dsp:cNvSpPr/>
      </dsp:nvSpPr>
      <dsp:spPr>
        <a:xfrm>
          <a:off x="6095372" y="3326570"/>
          <a:ext cx="273634" cy="91440"/>
        </a:xfrm>
        <a:custGeom>
          <a:avLst/>
          <a:gdLst/>
          <a:ahLst/>
          <a:cxnLst/>
          <a:rect l="0" t="0" r="0" b="0"/>
          <a:pathLst>
            <a:path>
              <a:moveTo>
                <a:pt x="0" y="45720"/>
              </a:moveTo>
              <a:lnTo>
                <a:pt x="0" y="86308"/>
              </a:lnTo>
              <a:lnTo>
                <a:pt x="273634" y="86308"/>
              </a:lnTo>
              <a:lnTo>
                <a:pt x="273634" y="12687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17BAB2-60A4-4811-B180-9A6AEA11B702}">
      <dsp:nvSpPr>
        <dsp:cNvPr id="0" name=""/>
        <dsp:cNvSpPr/>
      </dsp:nvSpPr>
      <dsp:spPr>
        <a:xfrm>
          <a:off x="6095372" y="3067565"/>
          <a:ext cx="1024865" cy="91440"/>
        </a:xfrm>
        <a:custGeom>
          <a:avLst/>
          <a:gdLst/>
          <a:ahLst/>
          <a:cxnLst/>
          <a:rect l="0" t="0" r="0" b="0"/>
          <a:pathLst>
            <a:path>
              <a:moveTo>
                <a:pt x="1024865" y="45720"/>
              </a:moveTo>
              <a:lnTo>
                <a:pt x="1024865" y="86005"/>
              </a:lnTo>
              <a:lnTo>
                <a:pt x="0" y="86005"/>
              </a:lnTo>
              <a:lnTo>
                <a:pt x="0"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84011-D69A-4289-AB39-9F5E62A796A4}">
      <dsp:nvSpPr>
        <dsp:cNvPr id="0" name=""/>
        <dsp:cNvSpPr/>
      </dsp:nvSpPr>
      <dsp:spPr>
        <a:xfrm>
          <a:off x="7074517" y="2636140"/>
          <a:ext cx="91440" cy="91440"/>
        </a:xfrm>
        <a:custGeom>
          <a:avLst/>
          <a:gdLst/>
          <a:ahLst/>
          <a:cxnLst/>
          <a:rect l="0" t="0" r="0" b="0"/>
          <a:pathLst>
            <a:path>
              <a:moveTo>
                <a:pt x="45720" y="45720"/>
              </a:moveTo>
              <a:lnTo>
                <a:pt x="45720"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6E7C1-D8CC-4DFA-B6A6-7E2B1FFD7678}">
      <dsp:nvSpPr>
        <dsp:cNvPr id="0" name=""/>
        <dsp:cNvSpPr/>
      </dsp:nvSpPr>
      <dsp:spPr>
        <a:xfrm>
          <a:off x="7120237" y="2190981"/>
          <a:ext cx="161526" cy="137171"/>
        </a:xfrm>
        <a:custGeom>
          <a:avLst/>
          <a:gdLst/>
          <a:ahLst/>
          <a:cxnLst/>
          <a:rect l="0" t="0" r="0" b="0"/>
          <a:pathLst>
            <a:path>
              <a:moveTo>
                <a:pt x="161526" y="0"/>
              </a:moveTo>
              <a:lnTo>
                <a:pt x="161526" y="96327"/>
              </a:lnTo>
              <a:lnTo>
                <a:pt x="0" y="96327"/>
              </a:lnTo>
              <a:lnTo>
                <a:pt x="0" y="1371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19B91-1E16-4579-8690-419C2FB5731D}">
      <dsp:nvSpPr>
        <dsp:cNvPr id="0" name=""/>
        <dsp:cNvSpPr/>
      </dsp:nvSpPr>
      <dsp:spPr>
        <a:xfrm>
          <a:off x="5173366" y="1770382"/>
          <a:ext cx="2108397" cy="203548"/>
        </a:xfrm>
        <a:custGeom>
          <a:avLst/>
          <a:gdLst/>
          <a:ahLst/>
          <a:cxnLst/>
          <a:rect l="0" t="0" r="0" b="0"/>
          <a:pathLst>
            <a:path>
              <a:moveTo>
                <a:pt x="0" y="0"/>
              </a:moveTo>
              <a:lnTo>
                <a:pt x="0" y="162703"/>
              </a:lnTo>
              <a:lnTo>
                <a:pt x="2108397" y="162703"/>
              </a:lnTo>
              <a:lnTo>
                <a:pt x="2108397" y="20354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A7D6F-9696-430D-AC7B-8EA33B72182F}">
      <dsp:nvSpPr>
        <dsp:cNvPr id="0" name=""/>
        <dsp:cNvSpPr/>
      </dsp:nvSpPr>
      <dsp:spPr>
        <a:xfrm>
          <a:off x="3791073" y="2865269"/>
          <a:ext cx="562406" cy="338085"/>
        </a:xfrm>
        <a:custGeom>
          <a:avLst/>
          <a:gdLst/>
          <a:ahLst/>
          <a:cxnLst/>
          <a:rect l="0" t="0" r="0" b="0"/>
          <a:pathLst>
            <a:path>
              <a:moveTo>
                <a:pt x="0" y="0"/>
              </a:moveTo>
              <a:lnTo>
                <a:pt x="0" y="338085"/>
              </a:lnTo>
              <a:lnTo>
                <a:pt x="562406" y="338085"/>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C01F6-B0C6-42EA-933C-841C903CC173}">
      <dsp:nvSpPr>
        <dsp:cNvPr id="0" name=""/>
        <dsp:cNvSpPr/>
      </dsp:nvSpPr>
      <dsp:spPr>
        <a:xfrm>
          <a:off x="3813919" y="2331587"/>
          <a:ext cx="923499" cy="140158"/>
        </a:xfrm>
        <a:custGeom>
          <a:avLst/>
          <a:gdLst/>
          <a:ahLst/>
          <a:cxnLst/>
          <a:rect l="0" t="0" r="0" b="0"/>
          <a:pathLst>
            <a:path>
              <a:moveTo>
                <a:pt x="0" y="0"/>
              </a:moveTo>
              <a:lnTo>
                <a:pt x="0" y="99593"/>
              </a:lnTo>
              <a:lnTo>
                <a:pt x="923499" y="99593"/>
              </a:lnTo>
              <a:lnTo>
                <a:pt x="923499" y="14015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2958BD-FC8F-4C99-9A06-6DA42C704B8C}">
      <dsp:nvSpPr>
        <dsp:cNvPr id="0" name=""/>
        <dsp:cNvSpPr/>
      </dsp:nvSpPr>
      <dsp:spPr>
        <a:xfrm>
          <a:off x="3813919" y="1770382"/>
          <a:ext cx="1359447" cy="210909"/>
        </a:xfrm>
        <a:custGeom>
          <a:avLst/>
          <a:gdLst/>
          <a:ahLst/>
          <a:cxnLst/>
          <a:rect l="0" t="0" r="0" b="0"/>
          <a:pathLst>
            <a:path>
              <a:moveTo>
                <a:pt x="1359447" y="0"/>
              </a:moveTo>
              <a:lnTo>
                <a:pt x="1359447" y="170065"/>
              </a:lnTo>
              <a:lnTo>
                <a:pt x="0" y="170065"/>
              </a:lnTo>
              <a:lnTo>
                <a:pt x="0" y="21090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B060E-E2D6-4291-88E9-1ED006BBB5C9}">
      <dsp:nvSpPr>
        <dsp:cNvPr id="0" name=""/>
        <dsp:cNvSpPr/>
      </dsp:nvSpPr>
      <dsp:spPr>
        <a:xfrm>
          <a:off x="4018509" y="1352750"/>
          <a:ext cx="813806" cy="269657"/>
        </a:xfrm>
        <a:custGeom>
          <a:avLst/>
          <a:gdLst/>
          <a:ahLst/>
          <a:cxnLst/>
          <a:rect l="0" t="0" r="0" b="0"/>
          <a:pathLst>
            <a:path>
              <a:moveTo>
                <a:pt x="813806" y="0"/>
              </a:moveTo>
              <a:lnTo>
                <a:pt x="0" y="2696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E327FB-81D5-4F15-846E-82C2C1505033}">
      <dsp:nvSpPr>
        <dsp:cNvPr id="0" name=""/>
        <dsp:cNvSpPr/>
      </dsp:nvSpPr>
      <dsp:spPr>
        <a:xfrm>
          <a:off x="4244846" y="942321"/>
          <a:ext cx="1554164" cy="115604"/>
        </a:xfrm>
        <a:custGeom>
          <a:avLst/>
          <a:gdLst/>
          <a:ahLst/>
          <a:cxnLst/>
          <a:rect l="0" t="0" r="0" b="0"/>
          <a:pathLst>
            <a:path>
              <a:moveTo>
                <a:pt x="0" y="0"/>
              </a:moveTo>
              <a:lnTo>
                <a:pt x="0" y="74720"/>
              </a:lnTo>
              <a:lnTo>
                <a:pt x="1554164" y="74720"/>
              </a:lnTo>
              <a:lnTo>
                <a:pt x="1554164" y="1156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72FC6-00A4-4740-8BED-E26C5D75A01F}">
      <dsp:nvSpPr>
        <dsp:cNvPr id="0" name=""/>
        <dsp:cNvSpPr/>
      </dsp:nvSpPr>
      <dsp:spPr>
        <a:xfrm>
          <a:off x="4351395" y="5602180"/>
          <a:ext cx="371939" cy="276771"/>
        </a:xfrm>
        <a:custGeom>
          <a:avLst/>
          <a:gdLst/>
          <a:ahLst/>
          <a:cxnLst/>
          <a:rect l="0" t="0" r="0" b="0"/>
          <a:pathLst>
            <a:path>
              <a:moveTo>
                <a:pt x="0" y="0"/>
              </a:moveTo>
              <a:lnTo>
                <a:pt x="0" y="276771"/>
              </a:lnTo>
              <a:lnTo>
                <a:pt x="371939" y="27677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73FD4-66E4-4E21-AC4A-A3CE556F9793}">
      <dsp:nvSpPr>
        <dsp:cNvPr id="0" name=""/>
        <dsp:cNvSpPr/>
      </dsp:nvSpPr>
      <dsp:spPr>
        <a:xfrm>
          <a:off x="4517709" y="5125376"/>
          <a:ext cx="290055" cy="91440"/>
        </a:xfrm>
        <a:custGeom>
          <a:avLst/>
          <a:gdLst/>
          <a:ahLst/>
          <a:cxnLst/>
          <a:rect l="0" t="0" r="0" b="0"/>
          <a:pathLst>
            <a:path>
              <a:moveTo>
                <a:pt x="0" y="45720"/>
              </a:moveTo>
              <a:lnTo>
                <a:pt x="0" y="86284"/>
              </a:lnTo>
              <a:lnTo>
                <a:pt x="290055" y="86284"/>
              </a:lnTo>
              <a:lnTo>
                <a:pt x="290055"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C94FC-60AE-4DF5-9102-790E8446EE35}">
      <dsp:nvSpPr>
        <dsp:cNvPr id="0" name=""/>
        <dsp:cNvSpPr/>
      </dsp:nvSpPr>
      <dsp:spPr>
        <a:xfrm>
          <a:off x="4141679" y="4613655"/>
          <a:ext cx="376029" cy="91440"/>
        </a:xfrm>
        <a:custGeom>
          <a:avLst/>
          <a:gdLst/>
          <a:ahLst/>
          <a:cxnLst/>
          <a:rect l="0" t="0" r="0" b="0"/>
          <a:pathLst>
            <a:path>
              <a:moveTo>
                <a:pt x="0" y="45720"/>
              </a:moveTo>
              <a:lnTo>
                <a:pt x="0" y="86284"/>
              </a:lnTo>
              <a:lnTo>
                <a:pt x="376029" y="86284"/>
              </a:lnTo>
              <a:lnTo>
                <a:pt x="376029"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F04C5-A96C-4D31-B022-8B9F8F8DB5F4}">
      <dsp:nvSpPr>
        <dsp:cNvPr id="0" name=""/>
        <dsp:cNvSpPr/>
      </dsp:nvSpPr>
      <dsp:spPr>
        <a:xfrm>
          <a:off x="3123667" y="4182517"/>
          <a:ext cx="1018011" cy="91440"/>
        </a:xfrm>
        <a:custGeom>
          <a:avLst/>
          <a:gdLst/>
          <a:ahLst/>
          <a:cxnLst/>
          <a:rect l="0" t="0" r="0" b="0"/>
          <a:pathLst>
            <a:path>
              <a:moveTo>
                <a:pt x="0" y="45720"/>
              </a:moveTo>
              <a:lnTo>
                <a:pt x="0" y="86339"/>
              </a:lnTo>
              <a:lnTo>
                <a:pt x="1018011" y="86339"/>
              </a:lnTo>
              <a:lnTo>
                <a:pt x="1018011" y="1269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A9131E-C8E8-444E-9FDB-A98FA15A80F1}">
      <dsp:nvSpPr>
        <dsp:cNvPr id="0" name=""/>
        <dsp:cNvSpPr/>
      </dsp:nvSpPr>
      <dsp:spPr>
        <a:xfrm>
          <a:off x="1507848" y="5927689"/>
          <a:ext cx="235635" cy="134649"/>
        </a:xfrm>
        <a:custGeom>
          <a:avLst/>
          <a:gdLst/>
          <a:ahLst/>
          <a:cxnLst/>
          <a:rect l="0" t="0" r="0" b="0"/>
          <a:pathLst>
            <a:path>
              <a:moveTo>
                <a:pt x="235635" y="0"/>
              </a:moveTo>
              <a:lnTo>
                <a:pt x="235635" y="134649"/>
              </a:lnTo>
              <a:lnTo>
                <a:pt x="0" y="1346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20339-6635-4D73-BE66-E8CF137F1D48}">
      <dsp:nvSpPr>
        <dsp:cNvPr id="0" name=""/>
        <dsp:cNvSpPr/>
      </dsp:nvSpPr>
      <dsp:spPr>
        <a:xfrm>
          <a:off x="2534856" y="5417483"/>
          <a:ext cx="92089" cy="91440"/>
        </a:xfrm>
        <a:custGeom>
          <a:avLst/>
          <a:gdLst/>
          <a:ahLst/>
          <a:cxnLst/>
          <a:rect l="0" t="0" r="0" b="0"/>
          <a:pathLst>
            <a:path>
              <a:moveTo>
                <a:pt x="92089" y="45720"/>
              </a:moveTo>
              <a:lnTo>
                <a:pt x="92089" y="70563"/>
              </a:lnTo>
              <a:lnTo>
                <a:pt x="0" y="70563"/>
              </a:lnTo>
              <a:lnTo>
                <a:pt x="0" y="11112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D0657-46B1-49AE-98CA-3D901CBAF250}">
      <dsp:nvSpPr>
        <dsp:cNvPr id="0" name=""/>
        <dsp:cNvSpPr/>
      </dsp:nvSpPr>
      <dsp:spPr>
        <a:xfrm>
          <a:off x="2513281" y="4805025"/>
          <a:ext cx="91440" cy="91440"/>
        </a:xfrm>
        <a:custGeom>
          <a:avLst/>
          <a:gdLst/>
          <a:ahLst/>
          <a:cxnLst/>
          <a:rect l="0" t="0" r="0" b="0"/>
          <a:pathLst>
            <a:path>
              <a:moveTo>
                <a:pt x="45720" y="45720"/>
              </a:moveTo>
              <a:lnTo>
                <a:pt x="45720" y="86284"/>
              </a:lnTo>
              <a:lnTo>
                <a:pt x="113665" y="86284"/>
              </a:lnTo>
              <a:lnTo>
                <a:pt x="113665"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8D469A-69E5-40EC-91E1-6D34E2D789B3}">
      <dsp:nvSpPr>
        <dsp:cNvPr id="0" name=""/>
        <dsp:cNvSpPr/>
      </dsp:nvSpPr>
      <dsp:spPr>
        <a:xfrm>
          <a:off x="2559001" y="4228237"/>
          <a:ext cx="564666" cy="138330"/>
        </a:xfrm>
        <a:custGeom>
          <a:avLst/>
          <a:gdLst/>
          <a:ahLst/>
          <a:cxnLst/>
          <a:rect l="0" t="0" r="0" b="0"/>
          <a:pathLst>
            <a:path>
              <a:moveTo>
                <a:pt x="564666" y="0"/>
              </a:moveTo>
              <a:lnTo>
                <a:pt x="564666" y="97765"/>
              </a:lnTo>
              <a:lnTo>
                <a:pt x="0" y="97765"/>
              </a:lnTo>
              <a:lnTo>
                <a:pt x="0" y="13833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22132-835C-4C36-973D-A306D2375E62}">
      <dsp:nvSpPr>
        <dsp:cNvPr id="0" name=""/>
        <dsp:cNvSpPr/>
      </dsp:nvSpPr>
      <dsp:spPr>
        <a:xfrm>
          <a:off x="3077237" y="3622453"/>
          <a:ext cx="91440" cy="91440"/>
        </a:xfrm>
        <a:custGeom>
          <a:avLst/>
          <a:gdLst/>
          <a:ahLst/>
          <a:cxnLst/>
          <a:rect l="0" t="0" r="0" b="0"/>
          <a:pathLst>
            <a:path>
              <a:moveTo>
                <a:pt x="45720" y="45720"/>
              </a:moveTo>
              <a:lnTo>
                <a:pt x="45720" y="86242"/>
              </a:lnTo>
              <a:lnTo>
                <a:pt x="46429" y="86242"/>
              </a:lnTo>
              <a:lnTo>
                <a:pt x="46429" y="12680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006A9-6091-4EA9-AD09-98FA6470E6EC}">
      <dsp:nvSpPr>
        <dsp:cNvPr id="0" name=""/>
        <dsp:cNvSpPr/>
      </dsp:nvSpPr>
      <dsp:spPr>
        <a:xfrm>
          <a:off x="1733237" y="3325987"/>
          <a:ext cx="1389720" cy="91440"/>
        </a:xfrm>
        <a:custGeom>
          <a:avLst/>
          <a:gdLst/>
          <a:ahLst/>
          <a:cxnLst/>
          <a:rect l="0" t="0" r="0" b="0"/>
          <a:pathLst>
            <a:path>
              <a:moveTo>
                <a:pt x="0" y="45720"/>
              </a:moveTo>
              <a:lnTo>
                <a:pt x="0" y="86284"/>
              </a:lnTo>
              <a:lnTo>
                <a:pt x="1389720" y="86284"/>
              </a:lnTo>
              <a:lnTo>
                <a:pt x="1389720"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DA308-B69D-4D03-B029-104742B0E3C3}">
      <dsp:nvSpPr>
        <dsp:cNvPr id="0" name=""/>
        <dsp:cNvSpPr/>
      </dsp:nvSpPr>
      <dsp:spPr>
        <a:xfrm>
          <a:off x="0" y="4882948"/>
          <a:ext cx="150769" cy="256277"/>
        </a:xfrm>
        <a:custGeom>
          <a:avLst/>
          <a:gdLst/>
          <a:ahLst/>
          <a:cxnLst/>
          <a:rect l="0" t="0" r="0" b="0"/>
          <a:pathLst>
            <a:path>
              <a:moveTo>
                <a:pt x="150769" y="0"/>
              </a:moveTo>
              <a:lnTo>
                <a:pt x="0" y="25627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5F209-5B5C-41B0-A8D9-36D92B8EAEC4}">
      <dsp:nvSpPr>
        <dsp:cNvPr id="0" name=""/>
        <dsp:cNvSpPr/>
      </dsp:nvSpPr>
      <dsp:spPr>
        <a:xfrm>
          <a:off x="708128" y="4224250"/>
          <a:ext cx="91440" cy="91440"/>
        </a:xfrm>
        <a:custGeom>
          <a:avLst/>
          <a:gdLst/>
          <a:ahLst/>
          <a:cxnLst/>
          <a:rect l="0" t="0" r="0" b="0"/>
          <a:pathLst>
            <a:path>
              <a:moveTo>
                <a:pt x="45720" y="45720"/>
              </a:moveTo>
              <a:lnTo>
                <a:pt x="45720"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048B9-BDCB-46E9-8A2D-CDE10CACBAEA}">
      <dsp:nvSpPr>
        <dsp:cNvPr id="0" name=""/>
        <dsp:cNvSpPr/>
      </dsp:nvSpPr>
      <dsp:spPr>
        <a:xfrm>
          <a:off x="542786" y="3611272"/>
          <a:ext cx="211061" cy="91440"/>
        </a:xfrm>
        <a:custGeom>
          <a:avLst/>
          <a:gdLst/>
          <a:ahLst/>
          <a:cxnLst/>
          <a:rect l="0" t="0" r="0" b="0"/>
          <a:pathLst>
            <a:path>
              <a:moveTo>
                <a:pt x="0" y="45720"/>
              </a:moveTo>
              <a:lnTo>
                <a:pt x="0" y="86284"/>
              </a:lnTo>
              <a:lnTo>
                <a:pt x="211061" y="86284"/>
              </a:lnTo>
              <a:lnTo>
                <a:pt x="211061"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0668F9-E39D-4A87-8B67-2D6D9C8ECF3D}">
      <dsp:nvSpPr>
        <dsp:cNvPr id="0" name=""/>
        <dsp:cNvSpPr/>
      </dsp:nvSpPr>
      <dsp:spPr>
        <a:xfrm>
          <a:off x="542786" y="3325987"/>
          <a:ext cx="1190450" cy="91440"/>
        </a:xfrm>
        <a:custGeom>
          <a:avLst/>
          <a:gdLst/>
          <a:ahLst/>
          <a:cxnLst/>
          <a:rect l="0" t="0" r="0" b="0"/>
          <a:pathLst>
            <a:path>
              <a:moveTo>
                <a:pt x="1190450" y="45720"/>
              </a:moveTo>
              <a:lnTo>
                <a:pt x="1190450" y="86284"/>
              </a:lnTo>
              <a:lnTo>
                <a:pt x="0" y="86284"/>
              </a:lnTo>
              <a:lnTo>
                <a:pt x="0" y="126849"/>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77AA93-E0BD-4089-9DF1-D444C29B8F37}">
      <dsp:nvSpPr>
        <dsp:cNvPr id="0" name=""/>
        <dsp:cNvSpPr/>
      </dsp:nvSpPr>
      <dsp:spPr>
        <a:xfrm>
          <a:off x="331263" y="2949808"/>
          <a:ext cx="830955" cy="246751"/>
        </a:xfrm>
        <a:custGeom>
          <a:avLst/>
          <a:gdLst/>
          <a:ahLst/>
          <a:cxnLst/>
          <a:rect l="0" t="0" r="0" b="0"/>
          <a:pathLst>
            <a:path>
              <a:moveTo>
                <a:pt x="0" y="0"/>
              </a:moveTo>
              <a:lnTo>
                <a:pt x="0" y="246751"/>
              </a:lnTo>
              <a:lnTo>
                <a:pt x="830955" y="24675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D70BBC-9158-49AB-8069-57110C5C77FC}">
      <dsp:nvSpPr>
        <dsp:cNvPr id="0" name=""/>
        <dsp:cNvSpPr/>
      </dsp:nvSpPr>
      <dsp:spPr>
        <a:xfrm>
          <a:off x="1080256" y="2474481"/>
          <a:ext cx="151297" cy="91440"/>
        </a:xfrm>
        <a:custGeom>
          <a:avLst/>
          <a:gdLst/>
          <a:ahLst/>
          <a:cxnLst/>
          <a:rect l="0" t="0" r="0" b="0"/>
          <a:pathLst>
            <a:path>
              <a:moveTo>
                <a:pt x="151297" y="45720"/>
              </a:moveTo>
              <a:lnTo>
                <a:pt x="151297" y="84466"/>
              </a:lnTo>
              <a:lnTo>
                <a:pt x="0" y="84466"/>
              </a:lnTo>
              <a:lnTo>
                <a:pt x="0" y="12503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ACBF77-350D-4DC3-9C90-7DE91B989289}">
      <dsp:nvSpPr>
        <dsp:cNvPr id="0" name=""/>
        <dsp:cNvSpPr/>
      </dsp:nvSpPr>
      <dsp:spPr>
        <a:xfrm>
          <a:off x="1231554" y="2075645"/>
          <a:ext cx="136677" cy="91440"/>
        </a:xfrm>
        <a:custGeom>
          <a:avLst/>
          <a:gdLst/>
          <a:ahLst/>
          <a:cxnLst/>
          <a:rect l="0" t="0" r="0" b="0"/>
          <a:pathLst>
            <a:path>
              <a:moveTo>
                <a:pt x="136677" y="45720"/>
              </a:moveTo>
              <a:lnTo>
                <a:pt x="136677" y="81191"/>
              </a:lnTo>
              <a:lnTo>
                <a:pt x="0" y="81191"/>
              </a:lnTo>
              <a:lnTo>
                <a:pt x="0" y="12175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02322-3424-430F-9317-DB20EF5E84A9}">
      <dsp:nvSpPr>
        <dsp:cNvPr id="0" name=""/>
        <dsp:cNvSpPr/>
      </dsp:nvSpPr>
      <dsp:spPr>
        <a:xfrm>
          <a:off x="1368231" y="1712469"/>
          <a:ext cx="253807" cy="168152"/>
        </a:xfrm>
        <a:custGeom>
          <a:avLst/>
          <a:gdLst/>
          <a:ahLst/>
          <a:cxnLst/>
          <a:rect l="0" t="0" r="0" b="0"/>
          <a:pathLst>
            <a:path>
              <a:moveTo>
                <a:pt x="253807" y="0"/>
              </a:moveTo>
              <a:lnTo>
                <a:pt x="253807" y="127587"/>
              </a:lnTo>
              <a:lnTo>
                <a:pt x="0" y="127587"/>
              </a:lnTo>
              <a:lnTo>
                <a:pt x="0" y="168152"/>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193E8-0287-45D1-9E03-0850731AD7D6}">
      <dsp:nvSpPr>
        <dsp:cNvPr id="0" name=""/>
        <dsp:cNvSpPr/>
      </dsp:nvSpPr>
      <dsp:spPr>
        <a:xfrm>
          <a:off x="423003" y="1341950"/>
          <a:ext cx="1106053" cy="278503"/>
        </a:xfrm>
        <a:custGeom>
          <a:avLst/>
          <a:gdLst/>
          <a:ahLst/>
          <a:cxnLst/>
          <a:rect l="0" t="0" r="0" b="0"/>
          <a:pathLst>
            <a:path>
              <a:moveTo>
                <a:pt x="1106053" y="0"/>
              </a:moveTo>
              <a:lnTo>
                <a:pt x="0" y="278503"/>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AB627-EBE6-415A-9284-9A0583185AAC}">
      <dsp:nvSpPr>
        <dsp:cNvPr id="0" name=""/>
        <dsp:cNvSpPr/>
      </dsp:nvSpPr>
      <dsp:spPr>
        <a:xfrm>
          <a:off x="2664273" y="942321"/>
          <a:ext cx="1580573" cy="115604"/>
        </a:xfrm>
        <a:custGeom>
          <a:avLst/>
          <a:gdLst/>
          <a:ahLst/>
          <a:cxnLst/>
          <a:rect l="0" t="0" r="0" b="0"/>
          <a:pathLst>
            <a:path>
              <a:moveTo>
                <a:pt x="1580573" y="0"/>
              </a:moveTo>
              <a:lnTo>
                <a:pt x="1580573" y="74720"/>
              </a:lnTo>
              <a:lnTo>
                <a:pt x="0" y="74720"/>
              </a:lnTo>
              <a:lnTo>
                <a:pt x="0" y="11560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CF2B2-6AA9-4FB3-8EA6-B75A8BABD725}">
      <dsp:nvSpPr>
        <dsp:cNvPr id="0" name=""/>
        <dsp:cNvSpPr/>
      </dsp:nvSpPr>
      <dsp:spPr>
        <a:xfrm>
          <a:off x="4199126" y="473354"/>
          <a:ext cx="91440" cy="91440"/>
        </a:xfrm>
        <a:custGeom>
          <a:avLst/>
          <a:gdLst/>
          <a:ahLst/>
          <a:cxnLst/>
          <a:rect l="0" t="0" r="0" b="0"/>
          <a:pathLst>
            <a:path>
              <a:moveTo>
                <a:pt x="45720" y="45720"/>
              </a:moveTo>
              <a:lnTo>
                <a:pt x="45720" y="12684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BD01E-95A3-4A9D-BFFA-E40718279997}">
      <dsp:nvSpPr>
        <dsp:cNvPr id="0" name=""/>
        <dsp:cNvSpPr/>
      </dsp:nvSpPr>
      <dsp:spPr>
        <a:xfrm>
          <a:off x="2190589" y="263911"/>
          <a:ext cx="4108513" cy="255162"/>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selection at the sending HEI</a:t>
          </a:r>
        </a:p>
      </dsp:txBody>
      <dsp:txXfrm>
        <a:off x="2190589" y="263911"/>
        <a:ext cx="4108513" cy="255162"/>
      </dsp:txXfrm>
    </dsp:sp>
    <dsp:sp modelId="{CCE6122A-AE11-40C8-9701-B77518051706}">
      <dsp:nvSpPr>
        <dsp:cNvPr id="0" name=""/>
        <dsp:cNvSpPr/>
      </dsp:nvSpPr>
      <dsp:spPr>
        <a:xfrm>
          <a:off x="1792946" y="600204"/>
          <a:ext cx="4903800" cy="342117"/>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Is the main language of instruction/work in the receiving institution/</a:t>
          </a:r>
          <a:r>
            <a:rPr kumimoji="0" lang="en-US" altLang="en-US" sz="900" b="0" i="0" u="none" strike="noStrike" kern="1200" cap="none" normalizeH="0" baseline="0" dirty="0" err="1" smtClean="0">
              <a:ln/>
              <a:effectLst/>
              <a:latin typeface="Arial" panose="020B0604020202020204" pitchFamily="34" charset="0"/>
              <a:cs typeface="Arial" panose="020B0604020202020204" pitchFamily="34" charset="0"/>
            </a:rPr>
            <a:t>organisation</a:t>
          </a: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 one of the following: </a:t>
          </a:r>
          <a:r>
            <a:rPr lang="es-ES" sz="900" b="0" kern="1200" dirty="0" smtClean="0">
              <a:latin typeface="Arial" panose="020B0604020202020204" pitchFamily="34" charset="0"/>
              <a:cs typeface="Arial" panose="020B0604020202020204" pitchFamily="34" charset="0"/>
            </a:rPr>
            <a:t>EN, ES, FR, DE, IT, NL?</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1792946" y="600204"/>
        <a:ext cx="4903800" cy="342117"/>
      </dsp:txXfrm>
    </dsp:sp>
    <dsp:sp modelId="{964B5384-7867-4959-8228-EF56B233C4F0}">
      <dsp:nvSpPr>
        <dsp:cNvPr id="0" name=""/>
        <dsp:cNvSpPr/>
      </dsp:nvSpPr>
      <dsp:spPr>
        <a:xfrm>
          <a:off x="1245252" y="1057926"/>
          <a:ext cx="2838041" cy="28402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lang="en-GB" sz="900" b="0" kern="1200" noProof="0" dirty="0" smtClean="0">
              <a:latin typeface="Arial" panose="020B0604020202020204" pitchFamily="34" charset="0"/>
              <a:cs typeface="Arial" panose="020B0604020202020204" pitchFamily="34" charset="0"/>
            </a:rPr>
            <a:t>Yes, the main language of instruction/work is one of these: EN, ES, FR, DE, IT, NL</a:t>
          </a:r>
          <a:endParaRPr kumimoji="0" lang="en-GB" altLang="en-US" sz="900" b="0" i="0" u="none" strike="noStrike" kern="1200" cap="none" normalizeH="0" baseline="0" noProof="0" dirty="0" smtClean="0">
            <a:ln/>
            <a:effectLst/>
            <a:latin typeface="Arial" panose="020B0604020202020204" pitchFamily="34" charset="0"/>
            <a:cs typeface="Arial" panose="020B0604020202020204" pitchFamily="34" charset="0"/>
          </a:endParaRPr>
        </a:p>
      </dsp:txBody>
      <dsp:txXfrm>
        <a:off x="1245252" y="1057926"/>
        <a:ext cx="2838041" cy="284024"/>
      </dsp:txXfrm>
    </dsp:sp>
    <dsp:sp modelId="{46355B0C-C005-4D09-B4BB-3EEF12E8FEEC}">
      <dsp:nvSpPr>
        <dsp:cNvPr id="0" name=""/>
        <dsp:cNvSpPr/>
      </dsp:nvSpPr>
      <dsp:spPr>
        <a:xfrm>
          <a:off x="423003" y="1528440"/>
          <a:ext cx="2398071" cy="184028"/>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Is the student a native speaker?</a:t>
          </a:r>
        </a:p>
      </dsp:txBody>
      <dsp:txXfrm>
        <a:off x="423003" y="1528440"/>
        <a:ext cx="2398071" cy="184028"/>
      </dsp:txXfrm>
    </dsp:sp>
    <dsp:sp modelId="{7780CE93-1313-4D9C-9872-3DDA6CBCDBD4}">
      <dsp:nvSpPr>
        <dsp:cNvPr id="0" name=""/>
        <dsp:cNvSpPr/>
      </dsp:nvSpPr>
      <dsp:spPr>
        <a:xfrm>
          <a:off x="144014" y="1880621"/>
          <a:ext cx="2448432" cy="24074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No, the student is not a native speaker</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144014" y="1880621"/>
        <a:ext cx="2448432" cy="240744"/>
      </dsp:txXfrm>
    </dsp:sp>
    <dsp:sp modelId="{BA47D7EC-5666-4E4A-B6DD-E6670C154FE9}">
      <dsp:nvSpPr>
        <dsp:cNvPr id="0" name=""/>
        <dsp:cNvSpPr/>
      </dsp:nvSpPr>
      <dsp:spPr>
        <a:xfrm>
          <a:off x="701026" y="2197402"/>
          <a:ext cx="1061056" cy="322798"/>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Compulsory OLS assessment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701026" y="2197402"/>
        <a:ext cx="1061056" cy="322798"/>
      </dsp:txXfrm>
    </dsp:sp>
    <dsp:sp modelId="{28EE6736-34F4-4156-9CA7-DBF1D9204A0F}">
      <dsp:nvSpPr>
        <dsp:cNvPr id="0" name=""/>
        <dsp:cNvSpPr/>
      </dsp:nvSpPr>
      <dsp:spPr>
        <a:xfrm>
          <a:off x="144014" y="2599512"/>
          <a:ext cx="1872482" cy="350295"/>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1" i="0" u="none" strike="noStrike" kern="1200" cap="none" normalizeH="0" baseline="0" dirty="0" smtClean="0">
              <a:ln/>
              <a:effectLst/>
              <a:latin typeface="Arial" panose="020B0604020202020204" pitchFamily="34" charset="0"/>
              <a:cs typeface="Arial" panose="020B0604020202020204" pitchFamily="34" charset="0"/>
            </a:rPr>
            <a:t>Both the student and the sending HEI automatically receive results</a:t>
          </a:r>
          <a:endParaRPr kumimoji="0" lang="en-US" altLang="en-US" sz="900" b="1" i="0" u="none" strike="noStrike" kern="1200" cap="none" normalizeH="0" baseline="0" dirty="0" smtClean="0">
            <a:ln/>
            <a:effectLst/>
            <a:latin typeface="Arial" panose="020B0604020202020204" pitchFamily="34" charset="0"/>
            <a:cs typeface="Arial" panose="020B0604020202020204" pitchFamily="34" charset="0"/>
          </a:endParaRPr>
        </a:p>
      </dsp:txBody>
      <dsp:txXfrm>
        <a:off x="144014" y="2599512"/>
        <a:ext cx="1872482" cy="350295"/>
      </dsp:txXfrm>
    </dsp:sp>
    <dsp:sp modelId="{2E806176-D657-4A23-9316-7F7C73C1DFE4}">
      <dsp:nvSpPr>
        <dsp:cNvPr id="0" name=""/>
        <dsp:cNvSpPr/>
      </dsp:nvSpPr>
      <dsp:spPr>
        <a:xfrm>
          <a:off x="1162218" y="3021411"/>
          <a:ext cx="1142037" cy="35029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Is the recommended level reached? </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1162218" y="3021411"/>
        <a:ext cx="1142037" cy="350295"/>
      </dsp:txXfrm>
    </dsp:sp>
    <dsp:sp modelId="{C975D408-92EA-4DDC-9593-E998DFE2D99A}">
      <dsp:nvSpPr>
        <dsp:cNvPr id="0" name=""/>
        <dsp:cNvSpPr/>
      </dsp:nvSpPr>
      <dsp:spPr>
        <a:xfrm>
          <a:off x="118255" y="3452837"/>
          <a:ext cx="849062" cy="20415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YES</a:t>
          </a:r>
        </a:p>
      </dsp:txBody>
      <dsp:txXfrm>
        <a:off x="118255" y="3452837"/>
        <a:ext cx="849062" cy="204155"/>
      </dsp:txXfrm>
    </dsp:sp>
    <dsp:sp modelId="{566E85A1-DA7B-47BA-9436-B1D2C961FE18}">
      <dsp:nvSpPr>
        <dsp:cNvPr id="0" name=""/>
        <dsp:cNvSpPr/>
      </dsp:nvSpPr>
      <dsp:spPr>
        <a:xfrm>
          <a:off x="0" y="3738122"/>
          <a:ext cx="1507696" cy="531848"/>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OLS assessment results recorded in </a:t>
          </a:r>
          <a:r>
            <a:rPr lang="en-GB" sz="900" b="0" kern="1200" dirty="0" smtClean="0">
              <a:latin typeface="Arial" panose="020B0604020202020204" pitchFamily="34" charset="0"/>
              <a:cs typeface="Arial" panose="020B0604020202020204" pitchFamily="34" charset="0"/>
            </a:rPr>
            <a:t>the learning agreement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0" y="3738122"/>
        <a:ext cx="1507696" cy="531848"/>
      </dsp:txXfrm>
    </dsp:sp>
    <dsp:sp modelId="{255C67C5-A6E4-4DC2-9A2E-776AD077ECFC}">
      <dsp:nvSpPr>
        <dsp:cNvPr id="0" name=""/>
        <dsp:cNvSpPr/>
      </dsp:nvSpPr>
      <dsp:spPr>
        <a:xfrm>
          <a:off x="0" y="4351100"/>
          <a:ext cx="1507696" cy="531848"/>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 article 6</a:t>
          </a:r>
        </a:p>
      </dsp:txBody>
      <dsp:txXfrm>
        <a:off x="0" y="4351100"/>
        <a:ext cx="1507696" cy="531848"/>
      </dsp:txXfrm>
    </dsp:sp>
    <dsp:sp modelId="{34484D8E-7FC6-4930-AA70-2C142192C1DE}">
      <dsp:nvSpPr>
        <dsp:cNvPr id="0" name=""/>
        <dsp:cNvSpPr/>
      </dsp:nvSpPr>
      <dsp:spPr>
        <a:xfrm>
          <a:off x="0" y="4964077"/>
          <a:ext cx="1142037" cy="35029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Compulsory OLS assessment at the end of mobility</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0" y="4964077"/>
        <a:ext cx="1142037" cy="350295"/>
      </dsp:txXfrm>
    </dsp:sp>
    <dsp:sp modelId="{069252B4-A66C-4F8D-B7FA-F10EDCA432B7}">
      <dsp:nvSpPr>
        <dsp:cNvPr id="0" name=""/>
        <dsp:cNvSpPr/>
      </dsp:nvSpPr>
      <dsp:spPr>
        <a:xfrm>
          <a:off x="2742166" y="3452837"/>
          <a:ext cx="761582" cy="21533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NO</a:t>
          </a:r>
        </a:p>
      </dsp:txBody>
      <dsp:txXfrm>
        <a:off x="2742166" y="3452837"/>
        <a:ext cx="761582" cy="215335"/>
      </dsp:txXfrm>
    </dsp:sp>
    <dsp:sp modelId="{9F213F69-0BAE-4CD4-AA96-34ACD5316C20}">
      <dsp:nvSpPr>
        <dsp:cNvPr id="0" name=""/>
        <dsp:cNvSpPr/>
      </dsp:nvSpPr>
      <dsp:spPr>
        <a:xfrm>
          <a:off x="2253122" y="3749261"/>
          <a:ext cx="1741088" cy="478976"/>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Student and HEI record language level to be achieved by the start of the mobility in the learning agreement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2253122" y="3749261"/>
        <a:ext cx="1741088" cy="478976"/>
      </dsp:txXfrm>
    </dsp:sp>
    <dsp:sp modelId="{5C5391A6-6404-4209-88C9-C04052F882F0}">
      <dsp:nvSpPr>
        <dsp:cNvPr id="0" name=""/>
        <dsp:cNvSpPr/>
      </dsp:nvSpPr>
      <dsp:spPr>
        <a:xfrm>
          <a:off x="1985253" y="4366568"/>
          <a:ext cx="1147496" cy="484177"/>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An OLS language course may be offered (if enough licenses)</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1985253" y="4366568"/>
        <a:ext cx="1147496" cy="484177"/>
      </dsp:txXfrm>
    </dsp:sp>
    <dsp:sp modelId="{B72FB734-AE9E-4D0E-A92F-8900BD150183}">
      <dsp:nvSpPr>
        <dsp:cNvPr id="0" name=""/>
        <dsp:cNvSpPr/>
      </dsp:nvSpPr>
      <dsp:spPr>
        <a:xfrm>
          <a:off x="1873834" y="4931875"/>
          <a:ext cx="1506223" cy="531328"/>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Student follows OLS language course before and during mobility</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1873834" y="4931875"/>
        <a:ext cx="1506223" cy="531328"/>
      </dsp:txXfrm>
    </dsp:sp>
    <dsp:sp modelId="{6ABABCA8-C7E9-4381-B506-B7476DC11D12}">
      <dsp:nvSpPr>
        <dsp:cNvPr id="0" name=""/>
        <dsp:cNvSpPr/>
      </dsp:nvSpPr>
      <dsp:spPr>
        <a:xfrm>
          <a:off x="1545640" y="5528612"/>
          <a:ext cx="1978431" cy="399077"/>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 article 6 (including the provision on online language courses)</a:t>
          </a:r>
        </a:p>
      </dsp:txBody>
      <dsp:txXfrm>
        <a:off x="1545640" y="5528612"/>
        <a:ext cx="1978431" cy="399077"/>
      </dsp:txXfrm>
    </dsp:sp>
    <dsp:sp modelId="{EEA8D6FA-653B-4B8E-A68C-080CFDEB499D}">
      <dsp:nvSpPr>
        <dsp:cNvPr id="0" name=""/>
        <dsp:cNvSpPr/>
      </dsp:nvSpPr>
      <dsp:spPr>
        <a:xfrm>
          <a:off x="514361" y="5882111"/>
          <a:ext cx="993486" cy="36045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Compulsory OLS assessment at the end of mobility</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514361" y="5882111"/>
        <a:ext cx="993486" cy="360454"/>
      </dsp:txXfrm>
    </dsp:sp>
    <dsp:sp modelId="{78FB438C-5605-4564-A28B-4F375A048B7D}">
      <dsp:nvSpPr>
        <dsp:cNvPr id="0" name=""/>
        <dsp:cNvSpPr/>
      </dsp:nvSpPr>
      <dsp:spPr>
        <a:xfrm>
          <a:off x="3256162" y="4309421"/>
          <a:ext cx="1771033" cy="349953"/>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Other forms of support may be offered (e.g. financed via OS) </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3256162" y="4309421"/>
        <a:ext cx="1771033" cy="349953"/>
      </dsp:txXfrm>
    </dsp:sp>
    <dsp:sp modelId="{1879483C-ECD8-4D8D-8E54-2D95663E54FF}">
      <dsp:nvSpPr>
        <dsp:cNvPr id="0" name=""/>
        <dsp:cNvSpPr/>
      </dsp:nvSpPr>
      <dsp:spPr>
        <a:xfrm>
          <a:off x="3702504" y="4740505"/>
          <a:ext cx="1630409" cy="430591"/>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 article 6</a:t>
          </a:r>
        </a:p>
      </dsp:txBody>
      <dsp:txXfrm>
        <a:off x="3702504" y="4740505"/>
        <a:ext cx="1630409" cy="430591"/>
      </dsp:txXfrm>
    </dsp:sp>
    <dsp:sp modelId="{E8A87596-F783-4468-93C0-90287E9073C6}">
      <dsp:nvSpPr>
        <dsp:cNvPr id="0" name=""/>
        <dsp:cNvSpPr/>
      </dsp:nvSpPr>
      <dsp:spPr>
        <a:xfrm>
          <a:off x="4237302" y="5252226"/>
          <a:ext cx="1140922" cy="349953"/>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Student follows course</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4237302" y="5252226"/>
        <a:ext cx="1140922" cy="349953"/>
      </dsp:txXfrm>
    </dsp:sp>
    <dsp:sp modelId="{1B4683C0-6464-4230-8096-1607DEC95857}">
      <dsp:nvSpPr>
        <dsp:cNvPr id="0" name=""/>
        <dsp:cNvSpPr/>
      </dsp:nvSpPr>
      <dsp:spPr>
        <a:xfrm>
          <a:off x="4723334" y="5664572"/>
          <a:ext cx="1089766" cy="428759"/>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Compulsory OLS assessment at the end of mobility</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4723334" y="5664572"/>
        <a:ext cx="1089766" cy="428759"/>
      </dsp:txXfrm>
    </dsp:sp>
    <dsp:sp modelId="{3D24AF7D-2752-4A5C-BAD1-9F30DF93E1CC}">
      <dsp:nvSpPr>
        <dsp:cNvPr id="0" name=""/>
        <dsp:cNvSpPr/>
      </dsp:nvSpPr>
      <dsp:spPr>
        <a:xfrm>
          <a:off x="4590641" y="1057926"/>
          <a:ext cx="2416737" cy="29482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No, the main language of instruction/work is not EN, ES, FR, DE, IT, NL</a:t>
          </a:r>
        </a:p>
      </dsp:txBody>
      <dsp:txXfrm>
        <a:off x="4590641" y="1057926"/>
        <a:ext cx="2416737" cy="294824"/>
      </dsp:txXfrm>
    </dsp:sp>
    <dsp:sp modelId="{E5DFBB82-9256-4BEE-B68E-101AA43BD616}">
      <dsp:nvSpPr>
        <dsp:cNvPr id="0" name=""/>
        <dsp:cNvSpPr/>
      </dsp:nvSpPr>
      <dsp:spPr>
        <a:xfrm>
          <a:off x="4018509" y="1474432"/>
          <a:ext cx="2309715" cy="295949"/>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Is the student a native speaker?</a:t>
          </a:r>
        </a:p>
      </dsp:txBody>
      <dsp:txXfrm>
        <a:off x="4018509" y="1474432"/>
        <a:ext cx="2309715" cy="295949"/>
      </dsp:txXfrm>
    </dsp:sp>
    <dsp:sp modelId="{257DBFD6-D7B6-4549-872F-D1300C449780}">
      <dsp:nvSpPr>
        <dsp:cNvPr id="0" name=""/>
        <dsp:cNvSpPr/>
      </dsp:nvSpPr>
      <dsp:spPr>
        <a:xfrm>
          <a:off x="3316689" y="1981291"/>
          <a:ext cx="994458" cy="35029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0" fontAlgn="base" latinLnBrk="0" hangingPunct="0">
            <a:lnSpc>
              <a:spcPct val="90000"/>
            </a:lnSpc>
            <a:spcBef>
              <a:spcPct val="0"/>
            </a:spcBef>
            <a:spcAft>
              <a:spcPct val="35000"/>
            </a:spcAft>
            <a:buClrTx/>
            <a:buSzTx/>
            <a:buFontTx/>
            <a:tabLst/>
          </a:pPr>
          <a:r>
            <a:rPr lang="en-GB" sz="900" b="0" kern="1200" dirty="0" smtClean="0">
              <a:latin typeface="Arial" panose="020B0604020202020204" pitchFamily="34" charset="0"/>
              <a:cs typeface="Arial" panose="020B0604020202020204" pitchFamily="34" charset="0"/>
            </a:rPr>
            <a:t>Yes, the student is a native speaker</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3316689" y="1981291"/>
        <a:ext cx="994458" cy="350295"/>
      </dsp:txXfrm>
    </dsp:sp>
    <dsp:sp modelId="{310EB510-5D2E-4FD3-BD61-A88BD5EB8CBE}">
      <dsp:nvSpPr>
        <dsp:cNvPr id="0" name=""/>
        <dsp:cNvSpPr/>
      </dsp:nvSpPr>
      <dsp:spPr>
        <a:xfrm>
          <a:off x="3554486" y="2471745"/>
          <a:ext cx="2365862" cy="393523"/>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lang="en-GB" sz="900" b="0" kern="1200" dirty="0" smtClean="0">
              <a:latin typeface="Arial" panose="020B0604020202020204" pitchFamily="34" charset="0"/>
              <a:cs typeface="Arial" panose="020B0604020202020204" pitchFamily="34" charset="0"/>
            </a:rPr>
            <a:t>Student and HEI record C2 level in the learning agreement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3554486" y="2471745"/>
        <a:ext cx="2365862" cy="393523"/>
      </dsp:txXfrm>
    </dsp:sp>
    <dsp:sp modelId="{0A38AE37-87D3-4AF3-85C6-58FF53948C75}">
      <dsp:nvSpPr>
        <dsp:cNvPr id="0" name=""/>
        <dsp:cNvSpPr/>
      </dsp:nvSpPr>
      <dsp:spPr>
        <a:xfrm>
          <a:off x="4353479" y="2936051"/>
          <a:ext cx="1115342" cy="534606"/>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without article 6</a:t>
          </a:r>
        </a:p>
      </dsp:txBody>
      <dsp:txXfrm>
        <a:off x="4353479" y="2936051"/>
        <a:ext cx="1115342" cy="534606"/>
      </dsp:txXfrm>
    </dsp:sp>
    <dsp:sp modelId="{480FCDF2-33BA-4ED6-A2FE-4EC4E334B5BC}">
      <dsp:nvSpPr>
        <dsp:cNvPr id="0" name=""/>
        <dsp:cNvSpPr/>
      </dsp:nvSpPr>
      <dsp:spPr>
        <a:xfrm>
          <a:off x="6244187" y="1973930"/>
          <a:ext cx="2075154" cy="217051"/>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0" kern="1200" dirty="0" smtClean="0">
              <a:latin typeface="Arial" panose="020B0604020202020204" pitchFamily="34" charset="0"/>
              <a:cs typeface="Arial" panose="020B0604020202020204" pitchFamily="34" charset="0"/>
            </a:rPr>
            <a:t>No, the student is not a native speaker</a:t>
          </a:r>
          <a:endParaRPr lang="en-GB" sz="900" kern="1200" dirty="0"/>
        </a:p>
      </dsp:txBody>
      <dsp:txXfrm>
        <a:off x="6244187" y="1973930"/>
        <a:ext cx="2075154" cy="217051"/>
      </dsp:txXfrm>
    </dsp:sp>
    <dsp:sp modelId="{30CEB24F-B5FE-401E-A17B-A987EE03A277}">
      <dsp:nvSpPr>
        <dsp:cNvPr id="0" name=""/>
        <dsp:cNvSpPr/>
      </dsp:nvSpPr>
      <dsp:spPr>
        <a:xfrm>
          <a:off x="6099249" y="2328153"/>
          <a:ext cx="2041975" cy="353706"/>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Assessment by the sending HEI (not covered by Erasmus+ OLS)</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6099249" y="2328153"/>
        <a:ext cx="2041975" cy="353706"/>
      </dsp:txXfrm>
    </dsp:sp>
    <dsp:sp modelId="{8AD80A06-34A0-402C-A239-B66E642ED204}">
      <dsp:nvSpPr>
        <dsp:cNvPr id="0" name=""/>
        <dsp:cNvSpPr/>
      </dsp:nvSpPr>
      <dsp:spPr>
        <a:xfrm>
          <a:off x="6623008" y="2762989"/>
          <a:ext cx="994458" cy="350295"/>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lang="en-GB" sz="900" b="0" kern="1200" dirty="0" smtClean="0">
              <a:latin typeface="Arial" panose="020B0604020202020204" pitchFamily="34" charset="0"/>
              <a:cs typeface="Arial" panose="020B0604020202020204" pitchFamily="34" charset="0"/>
            </a:rPr>
            <a:t>Is the recommended level reached? </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6623008" y="2762989"/>
        <a:ext cx="994458" cy="350295"/>
      </dsp:txXfrm>
    </dsp:sp>
    <dsp:sp modelId="{7F0108CB-69C2-4325-8DAE-7190E3576D02}">
      <dsp:nvSpPr>
        <dsp:cNvPr id="0" name=""/>
        <dsp:cNvSpPr/>
      </dsp:nvSpPr>
      <dsp:spPr>
        <a:xfrm>
          <a:off x="5779999" y="3194415"/>
          <a:ext cx="630746" cy="17787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YES</a:t>
          </a:r>
        </a:p>
      </dsp:txBody>
      <dsp:txXfrm>
        <a:off x="5779999" y="3194415"/>
        <a:ext cx="630746" cy="177874"/>
      </dsp:txXfrm>
    </dsp:sp>
    <dsp:sp modelId="{BBE7AEDA-40BE-4792-B031-B8D61890299D}">
      <dsp:nvSpPr>
        <dsp:cNvPr id="0" name=""/>
        <dsp:cNvSpPr/>
      </dsp:nvSpPr>
      <dsp:spPr>
        <a:xfrm>
          <a:off x="5843961" y="3453443"/>
          <a:ext cx="1050091" cy="394841"/>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Assessment results recorded in </a:t>
          </a:r>
          <a:r>
            <a:rPr lang="en-GB" sz="900" b="0" kern="1200" dirty="0" smtClean="0">
              <a:latin typeface="Arial" panose="020B0604020202020204" pitchFamily="34" charset="0"/>
              <a:cs typeface="Arial" panose="020B0604020202020204" pitchFamily="34" charset="0"/>
            </a:rPr>
            <a:t>the learning agreement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5843961" y="3453443"/>
        <a:ext cx="1050091" cy="394841"/>
      </dsp:txXfrm>
    </dsp:sp>
    <dsp:sp modelId="{066775D9-E119-4874-B2AD-78642051D58F}">
      <dsp:nvSpPr>
        <dsp:cNvPr id="0" name=""/>
        <dsp:cNvSpPr/>
      </dsp:nvSpPr>
      <dsp:spPr>
        <a:xfrm>
          <a:off x="6048673" y="3929414"/>
          <a:ext cx="828737" cy="575710"/>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without article 6</a:t>
          </a:r>
        </a:p>
      </dsp:txBody>
      <dsp:txXfrm>
        <a:off x="6048673" y="3929414"/>
        <a:ext cx="828737" cy="575710"/>
      </dsp:txXfrm>
    </dsp:sp>
    <dsp:sp modelId="{D074C2F8-712C-4150-8FEF-394C0982CD23}">
      <dsp:nvSpPr>
        <dsp:cNvPr id="0" name=""/>
        <dsp:cNvSpPr/>
      </dsp:nvSpPr>
      <dsp:spPr>
        <a:xfrm>
          <a:off x="7490872" y="3194415"/>
          <a:ext cx="695969" cy="177280"/>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NO</a:t>
          </a:r>
        </a:p>
      </dsp:txBody>
      <dsp:txXfrm>
        <a:off x="7490872" y="3194415"/>
        <a:ext cx="695969" cy="177280"/>
      </dsp:txXfrm>
    </dsp:sp>
    <dsp:sp modelId="{1DE46F7F-476B-4739-A101-E4FCD1A5D078}">
      <dsp:nvSpPr>
        <dsp:cNvPr id="0" name=""/>
        <dsp:cNvSpPr/>
      </dsp:nvSpPr>
      <dsp:spPr>
        <a:xfrm>
          <a:off x="7020731" y="3407131"/>
          <a:ext cx="1643734" cy="645824"/>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lang="en-GB" sz="900" b="0" kern="1200" dirty="0" smtClean="0">
              <a:latin typeface="Arial" panose="020B0604020202020204" pitchFamily="34" charset="0"/>
              <a:cs typeface="Arial" panose="020B0604020202020204" pitchFamily="34" charset="0"/>
            </a:rPr>
            <a:t>Student and HEI record language level to be achieved by the start of the mobility in the learning agreement</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7020731" y="3407131"/>
        <a:ext cx="1643734" cy="645824"/>
      </dsp:txXfrm>
    </dsp:sp>
    <dsp:sp modelId="{314701D4-90D7-477A-BF5E-1CBC8ED4DEE8}">
      <dsp:nvSpPr>
        <dsp:cNvPr id="0" name=""/>
        <dsp:cNvSpPr/>
      </dsp:nvSpPr>
      <dsp:spPr>
        <a:xfrm>
          <a:off x="7637168" y="4123738"/>
          <a:ext cx="1225861" cy="394841"/>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R="0" lvl="0" algn="ctr" defTabSz="400050" rtl="0" eaLnBrk="1" fontAlgn="base" latinLnBrk="0" hangingPunct="1">
            <a:lnSpc>
              <a:spcPct val="90000"/>
            </a:lnSpc>
            <a:spcBef>
              <a:spcPct val="0"/>
            </a:spcBef>
            <a:spcAft>
              <a:spcPct val="35000"/>
            </a:spcAft>
            <a:buClrTx/>
            <a:buSzTx/>
            <a:buFontTx/>
            <a:tabLst/>
          </a:pPr>
          <a:r>
            <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rPr>
            <a:t>Student signs grant agreement without article 6</a:t>
          </a:r>
        </a:p>
      </dsp:txBody>
      <dsp:txXfrm>
        <a:off x="7637168" y="4123738"/>
        <a:ext cx="1225861" cy="394841"/>
      </dsp:txXfrm>
    </dsp:sp>
    <dsp:sp modelId="{B3DC4C03-6398-4CEA-AB70-43BD1EAFE398}">
      <dsp:nvSpPr>
        <dsp:cNvPr id="0" name=""/>
        <dsp:cNvSpPr/>
      </dsp:nvSpPr>
      <dsp:spPr>
        <a:xfrm>
          <a:off x="7586744" y="4625104"/>
          <a:ext cx="1074371" cy="647456"/>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Linguistic support may be offered (e.g. financed via OS)</a:t>
          </a:r>
          <a:endParaRPr kumimoji="0" lang="en-US" altLang="en-US" sz="900" b="0" i="0" u="none" strike="noStrike" kern="1200" cap="none" normalizeH="0" baseline="0" dirty="0" smtClean="0">
            <a:ln/>
            <a:effectLst/>
            <a:latin typeface="Arial" panose="020B0604020202020204" pitchFamily="34" charset="0"/>
            <a:cs typeface="Arial" panose="020B0604020202020204" pitchFamily="34" charset="0"/>
          </a:endParaRPr>
        </a:p>
      </dsp:txBody>
      <dsp:txXfrm>
        <a:off x="7586744" y="4625104"/>
        <a:ext cx="1074371" cy="647456"/>
      </dsp:txXfrm>
    </dsp:sp>
    <dsp:sp modelId="{A8C0CC4E-130A-45B5-BA41-772A08FD5070}">
      <dsp:nvSpPr>
        <dsp:cNvPr id="0" name=""/>
        <dsp:cNvSpPr/>
      </dsp:nvSpPr>
      <dsp:spPr>
        <a:xfrm>
          <a:off x="7833880" y="5370160"/>
          <a:ext cx="987660" cy="347901"/>
        </a:xfrm>
        <a:prstGeom prst="rect">
          <a:avLst/>
        </a:prstGeom>
        <a:solidFill>
          <a:schemeClr val="accent6">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kumimoji="0" lang="en-GB" altLang="en-US" sz="900" b="0" i="0" u="none" strike="noStrike" kern="1200" cap="none" normalizeH="0" baseline="0" dirty="0" smtClean="0">
              <a:ln/>
              <a:effectLst/>
              <a:latin typeface="Arial" panose="020B0604020202020204" pitchFamily="34" charset="0"/>
              <a:cs typeface="Arial" panose="020B0604020202020204" pitchFamily="34" charset="0"/>
            </a:rPr>
            <a:t>Student follows course</a:t>
          </a:r>
          <a:endParaRPr lang="en-GB" sz="900" b="0" kern="1200" dirty="0">
            <a:latin typeface="Arial" panose="020B0604020202020204" pitchFamily="34" charset="0"/>
            <a:cs typeface="Arial" panose="020B0604020202020204" pitchFamily="34" charset="0"/>
          </a:endParaRPr>
        </a:p>
      </dsp:txBody>
      <dsp:txXfrm>
        <a:off x="7833880" y="5370160"/>
        <a:ext cx="987660" cy="3479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7988" cy="496888"/>
          </a:xfrm>
          <a:prstGeom prst="rect">
            <a:avLst/>
          </a:prstGeom>
          <a:noFill/>
          <a:ln>
            <a:noFill/>
          </a:ln>
          <a:effectLst/>
          <a:extLst/>
        </p:spPr>
        <p:txBody>
          <a:bodyPr vert="horz" wrap="square" lIns="91646" tIns="45822" rIns="91646" bIns="45822" numCol="1" anchor="t" anchorCtr="0" compatLnSpc="1">
            <a:prstTxWarp prst="textNoShape">
              <a:avLst/>
            </a:prstTxWarp>
          </a:bodyPr>
          <a:lstStyle>
            <a:lvl1pPr eaLnBrk="1" hangingPunct="1">
              <a:defRPr sz="1200">
                <a:latin typeface="Arial" charset="0"/>
                <a:ea typeface="ＭＳ Ｐゴシック" pitchFamily="28" charset="-128"/>
              </a:defRPr>
            </a:lvl1pPr>
          </a:lstStyle>
          <a:p>
            <a:pPr>
              <a:defRPr/>
            </a:pPr>
            <a:endParaRPr lang="en-GB" altLang="en-US"/>
          </a:p>
        </p:txBody>
      </p:sp>
      <p:sp>
        <p:nvSpPr>
          <p:cNvPr id="173059" name="Rectangle 3"/>
          <p:cNvSpPr>
            <a:spLocks noGrp="1" noChangeArrowheads="1"/>
          </p:cNvSpPr>
          <p:nvPr>
            <p:ph type="dt" sz="quarter" idx="1"/>
          </p:nvPr>
        </p:nvSpPr>
        <p:spPr bwMode="auto">
          <a:xfrm>
            <a:off x="3856038" y="0"/>
            <a:ext cx="2947987" cy="496888"/>
          </a:xfrm>
          <a:prstGeom prst="rect">
            <a:avLst/>
          </a:prstGeom>
          <a:noFill/>
          <a:ln>
            <a:noFill/>
          </a:ln>
          <a:effectLst/>
          <a:extLst/>
        </p:spPr>
        <p:txBody>
          <a:bodyPr vert="horz" wrap="square" lIns="91646" tIns="45822" rIns="91646" bIns="45822" numCol="1" anchor="t" anchorCtr="0" compatLnSpc="1">
            <a:prstTxWarp prst="textNoShape">
              <a:avLst/>
            </a:prstTxWarp>
          </a:bodyPr>
          <a:lstStyle>
            <a:lvl1pPr algn="r" eaLnBrk="1" hangingPunct="1">
              <a:defRPr sz="1200">
                <a:latin typeface="Arial" charset="0"/>
                <a:ea typeface="ＭＳ Ｐゴシック" pitchFamily="28" charset="-128"/>
              </a:defRPr>
            </a:lvl1pPr>
          </a:lstStyle>
          <a:p>
            <a:pPr>
              <a:defRPr/>
            </a:pPr>
            <a:fld id="{071D7A8A-4E32-4CE9-880D-1171D70D97ED}" type="datetime1">
              <a:rPr lang="en-GB" altLang="en-US"/>
              <a:pPr>
                <a:defRPr/>
              </a:pPr>
              <a:t>12/01/2015</a:t>
            </a:fld>
            <a:endParaRPr lang="en-GB" altLang="en-US"/>
          </a:p>
        </p:txBody>
      </p:sp>
      <p:sp>
        <p:nvSpPr>
          <p:cNvPr id="173060" name="Rectangle 4"/>
          <p:cNvSpPr>
            <a:spLocks noGrp="1" noChangeArrowheads="1"/>
          </p:cNvSpPr>
          <p:nvPr>
            <p:ph type="ftr" sz="quarter" idx="2"/>
          </p:nvPr>
        </p:nvSpPr>
        <p:spPr bwMode="auto">
          <a:xfrm>
            <a:off x="0" y="9445625"/>
            <a:ext cx="2947988" cy="496888"/>
          </a:xfrm>
          <a:prstGeom prst="rect">
            <a:avLst/>
          </a:prstGeom>
          <a:noFill/>
          <a:ln>
            <a:noFill/>
          </a:ln>
          <a:effectLst/>
          <a:extLst/>
        </p:spPr>
        <p:txBody>
          <a:bodyPr vert="horz" wrap="square" lIns="91646" tIns="45822" rIns="91646" bIns="45822" numCol="1" anchor="b" anchorCtr="0" compatLnSpc="1">
            <a:prstTxWarp prst="textNoShape">
              <a:avLst/>
            </a:prstTxWarp>
          </a:bodyPr>
          <a:lstStyle>
            <a:lvl1pPr eaLnBrk="1" hangingPunct="1">
              <a:defRPr sz="1200">
                <a:latin typeface="Arial" charset="0"/>
                <a:ea typeface="ＭＳ Ｐゴシック" pitchFamily="28" charset="-128"/>
              </a:defRPr>
            </a:lvl1pPr>
          </a:lstStyle>
          <a:p>
            <a:pPr>
              <a:defRPr/>
            </a:pPr>
            <a:endParaRPr lang="en-GB" altLang="en-US"/>
          </a:p>
        </p:txBody>
      </p:sp>
      <p:sp>
        <p:nvSpPr>
          <p:cNvPr id="173061" name="Rectangle 5"/>
          <p:cNvSpPr>
            <a:spLocks noGrp="1" noChangeArrowheads="1"/>
          </p:cNvSpPr>
          <p:nvPr>
            <p:ph type="sldNum" sz="quarter" idx="3"/>
          </p:nvPr>
        </p:nvSpPr>
        <p:spPr bwMode="auto">
          <a:xfrm>
            <a:off x="3856038" y="9445625"/>
            <a:ext cx="2947987" cy="496888"/>
          </a:xfrm>
          <a:prstGeom prst="rect">
            <a:avLst/>
          </a:prstGeom>
          <a:noFill/>
          <a:ln>
            <a:noFill/>
          </a:ln>
          <a:effectLst/>
          <a:extLst/>
        </p:spPr>
        <p:txBody>
          <a:bodyPr vert="horz" wrap="square" lIns="91646" tIns="45822" rIns="91646" bIns="45822" numCol="1" anchor="b" anchorCtr="0" compatLnSpc="1">
            <a:prstTxWarp prst="textNoShape">
              <a:avLst/>
            </a:prstTxWarp>
          </a:bodyPr>
          <a:lstStyle>
            <a:lvl1pPr algn="r" eaLnBrk="1" hangingPunct="1">
              <a:defRPr sz="1200">
                <a:latin typeface="Arial" charset="0"/>
                <a:ea typeface="ＭＳ Ｐゴシック" pitchFamily="28" charset="-128"/>
              </a:defRPr>
            </a:lvl1pPr>
          </a:lstStyle>
          <a:p>
            <a:pPr>
              <a:defRPr/>
            </a:pPr>
            <a:fld id="{32D009AC-64F1-4FCD-AC2D-0BE6E9D5067F}" type="slidenum">
              <a:rPr lang="en-GB" altLang="en-US"/>
              <a:pPr>
                <a:defRPr/>
              </a:pPr>
              <a:t>‹#›</a:t>
            </a:fld>
            <a:endParaRPr lang="en-GB" altLang="en-US"/>
          </a:p>
        </p:txBody>
      </p:sp>
    </p:spTree>
    <p:extLst>
      <p:ext uri="{BB962C8B-B14F-4D97-AF65-F5344CB8AC3E}">
        <p14:creationId xmlns:p14="http://schemas.microsoft.com/office/powerpoint/2010/main" val="54200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7988" cy="496888"/>
          </a:xfrm>
          <a:prstGeom prst="rect">
            <a:avLst/>
          </a:prstGeom>
          <a:noFill/>
          <a:ln>
            <a:noFill/>
          </a:ln>
          <a:effectLst/>
          <a:extLst/>
        </p:spPr>
        <p:txBody>
          <a:bodyPr vert="horz" wrap="square" lIns="91646" tIns="45822" rIns="91646" bIns="45822" numCol="1" anchor="t" anchorCtr="0" compatLnSpc="1">
            <a:prstTxWarp prst="textNoShape">
              <a:avLst/>
            </a:prstTxWarp>
          </a:bodyPr>
          <a:lstStyle>
            <a:lvl1pPr eaLnBrk="1" hangingPunct="1">
              <a:defRPr sz="1200">
                <a:latin typeface="Arial" charset="0"/>
                <a:ea typeface="ＭＳ Ｐゴシック" pitchFamily="28" charset="-128"/>
              </a:defRPr>
            </a:lvl1pPr>
          </a:lstStyle>
          <a:p>
            <a:pPr>
              <a:defRPr/>
            </a:pPr>
            <a:endParaRPr lang="en-GB" altLang="en-US"/>
          </a:p>
        </p:txBody>
      </p:sp>
      <p:sp>
        <p:nvSpPr>
          <p:cNvPr id="49155" name="Rectangle 3"/>
          <p:cNvSpPr>
            <a:spLocks noGrp="1" noChangeArrowheads="1"/>
          </p:cNvSpPr>
          <p:nvPr>
            <p:ph type="dt" idx="1"/>
          </p:nvPr>
        </p:nvSpPr>
        <p:spPr bwMode="auto">
          <a:xfrm>
            <a:off x="3856038" y="0"/>
            <a:ext cx="2947987" cy="496888"/>
          </a:xfrm>
          <a:prstGeom prst="rect">
            <a:avLst/>
          </a:prstGeom>
          <a:noFill/>
          <a:ln>
            <a:noFill/>
          </a:ln>
          <a:effectLst/>
          <a:extLst/>
        </p:spPr>
        <p:txBody>
          <a:bodyPr vert="horz" wrap="square" lIns="91646" tIns="45822" rIns="91646" bIns="45822" numCol="1" anchor="t" anchorCtr="0" compatLnSpc="1">
            <a:prstTxWarp prst="textNoShape">
              <a:avLst/>
            </a:prstTxWarp>
          </a:bodyPr>
          <a:lstStyle>
            <a:lvl1pPr algn="r" eaLnBrk="1" hangingPunct="1">
              <a:defRPr sz="1200">
                <a:latin typeface="Arial" charset="0"/>
                <a:ea typeface="ＭＳ Ｐゴシック" pitchFamily="28" charset="-128"/>
              </a:defRPr>
            </a:lvl1pPr>
          </a:lstStyle>
          <a:p>
            <a:pPr>
              <a:defRPr/>
            </a:pPr>
            <a:fld id="{FB294F97-ABB3-40F9-A654-12C76F576820}" type="datetime1">
              <a:rPr lang="en-GB" altLang="en-US"/>
              <a:pPr>
                <a:defRPr/>
              </a:pPr>
              <a:t>12/01/2015</a:t>
            </a:fld>
            <a:endParaRPr lang="en-GB" altLang="en-US"/>
          </a:p>
        </p:txBody>
      </p:sp>
      <p:sp>
        <p:nvSpPr>
          <p:cNvPr id="262148" name="Rectangle 4"/>
          <p:cNvSpPr>
            <a:spLocks noRo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79450" y="4722813"/>
            <a:ext cx="5446713" cy="4475162"/>
          </a:xfrm>
          <a:prstGeom prst="rect">
            <a:avLst/>
          </a:prstGeom>
          <a:noFill/>
          <a:ln>
            <a:noFill/>
          </a:ln>
          <a:effectLst/>
          <a:extLst/>
        </p:spPr>
        <p:txBody>
          <a:bodyPr vert="horz" wrap="square" lIns="91646" tIns="45822" rIns="91646" bIns="45822"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9158" name="Rectangle 6"/>
          <p:cNvSpPr>
            <a:spLocks noGrp="1" noChangeArrowheads="1"/>
          </p:cNvSpPr>
          <p:nvPr>
            <p:ph type="ftr" sz="quarter" idx="4"/>
          </p:nvPr>
        </p:nvSpPr>
        <p:spPr bwMode="auto">
          <a:xfrm>
            <a:off x="0" y="9445625"/>
            <a:ext cx="2947988" cy="496888"/>
          </a:xfrm>
          <a:prstGeom prst="rect">
            <a:avLst/>
          </a:prstGeom>
          <a:noFill/>
          <a:ln>
            <a:noFill/>
          </a:ln>
          <a:effectLst/>
          <a:extLst/>
        </p:spPr>
        <p:txBody>
          <a:bodyPr vert="horz" wrap="square" lIns="91646" tIns="45822" rIns="91646" bIns="45822" numCol="1" anchor="b" anchorCtr="0" compatLnSpc="1">
            <a:prstTxWarp prst="textNoShape">
              <a:avLst/>
            </a:prstTxWarp>
          </a:bodyPr>
          <a:lstStyle>
            <a:lvl1pPr eaLnBrk="1" hangingPunct="1">
              <a:defRPr sz="1200">
                <a:latin typeface="Arial" charset="0"/>
                <a:ea typeface="ＭＳ Ｐゴシック" pitchFamily="28" charset="-128"/>
              </a:defRPr>
            </a:lvl1pPr>
          </a:lstStyle>
          <a:p>
            <a:pPr>
              <a:defRPr/>
            </a:pPr>
            <a:endParaRPr lang="en-GB" altLang="en-US"/>
          </a:p>
        </p:txBody>
      </p:sp>
      <p:sp>
        <p:nvSpPr>
          <p:cNvPr id="49159" name="Rectangle 7"/>
          <p:cNvSpPr>
            <a:spLocks noGrp="1" noChangeArrowheads="1"/>
          </p:cNvSpPr>
          <p:nvPr>
            <p:ph type="sldNum" sz="quarter" idx="5"/>
          </p:nvPr>
        </p:nvSpPr>
        <p:spPr bwMode="auto">
          <a:xfrm>
            <a:off x="3856038" y="9445625"/>
            <a:ext cx="2947987" cy="496888"/>
          </a:xfrm>
          <a:prstGeom prst="rect">
            <a:avLst/>
          </a:prstGeom>
          <a:noFill/>
          <a:ln>
            <a:noFill/>
          </a:ln>
          <a:effectLst/>
          <a:extLst/>
        </p:spPr>
        <p:txBody>
          <a:bodyPr vert="horz" wrap="square" lIns="91646" tIns="45822" rIns="91646" bIns="45822" numCol="1" anchor="b" anchorCtr="0" compatLnSpc="1">
            <a:prstTxWarp prst="textNoShape">
              <a:avLst/>
            </a:prstTxWarp>
          </a:bodyPr>
          <a:lstStyle>
            <a:lvl1pPr algn="r" eaLnBrk="1" hangingPunct="1">
              <a:defRPr sz="1200">
                <a:latin typeface="Arial" charset="0"/>
                <a:ea typeface="ＭＳ Ｐゴシック" pitchFamily="28" charset="-128"/>
              </a:defRPr>
            </a:lvl1pPr>
          </a:lstStyle>
          <a:p>
            <a:pPr>
              <a:defRPr/>
            </a:pPr>
            <a:fld id="{1271E204-4725-44AA-9786-FA864EBA03CE}" type="slidenum">
              <a:rPr lang="en-GB" altLang="en-US"/>
              <a:pPr>
                <a:defRPr/>
              </a:pPr>
              <a:t>‹#›</a:t>
            </a:fld>
            <a:endParaRPr lang="en-GB" altLang="en-US"/>
          </a:p>
        </p:txBody>
      </p:sp>
    </p:spTree>
    <p:extLst>
      <p:ext uri="{BB962C8B-B14F-4D97-AF65-F5344CB8AC3E}">
        <p14:creationId xmlns:p14="http://schemas.microsoft.com/office/powerpoint/2010/main" val="25104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D28ADE2-8F65-4015-BF7B-C841B8567F94}" type="slidenum">
              <a:rPr lang="en-GB" altLang="en-US" smtClean="0">
                <a:solidFill>
                  <a:srgbClr val="000000"/>
                </a:solidFill>
                <a:cs typeface="Arial" pitchFamily="34" charset="0"/>
              </a:rPr>
              <a:pPr/>
              <a:t>2</a:t>
            </a:fld>
            <a:endParaRPr lang="en-GB" altLang="en-US" smtClean="0">
              <a:solidFill>
                <a:srgbClr val="000000"/>
              </a:solidFill>
              <a:cs typeface="Arial" pitchFamily="34" charset="0"/>
            </a:endParaRPr>
          </a:p>
        </p:txBody>
      </p:sp>
      <p:sp>
        <p:nvSpPr>
          <p:cNvPr id="263172"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is-IS" altLang="en-US" smtClean="0">
                <a:ea typeface="ＭＳ Ｐゴシック" pitchFamily="34" charset="-128"/>
              </a:rPr>
              <a:t>This is how Erasmus+ intends to do more mobility, but we also want to do better. </a:t>
            </a:r>
          </a:p>
          <a:p>
            <a:pPr marL="171450" indent="-171450">
              <a:buFontTx/>
              <a:buChar char="•"/>
            </a:pPr>
            <a:r>
              <a:rPr lang="is-IS" altLang="en-US" smtClean="0">
                <a:ea typeface="ＭＳ Ｐゴシック" pitchFamily="34" charset="-128"/>
              </a:rPr>
              <a:t>One of the things we need to improve is the linguistic support that mobile students get. We know that by supporting students in their language learning during mobility, we are increasing the chances of a successful mobility. </a:t>
            </a:r>
          </a:p>
          <a:p>
            <a:pPr marL="171450" indent="-171450">
              <a:buFontTx/>
              <a:buChar char="•"/>
            </a:pPr>
            <a:r>
              <a:rPr lang="is-IS" altLang="en-US" smtClean="0">
                <a:ea typeface="ＭＳ Ｐゴシック" pitchFamily="34" charset="-128"/>
              </a:rPr>
              <a:t>There are two modalities involved. </a:t>
            </a:r>
          </a:p>
          <a:p>
            <a:pPr marL="633413" lvl="1" indent="-171450">
              <a:buFontTx/>
              <a:buChar char="•"/>
            </a:pPr>
            <a:r>
              <a:rPr lang="is-IS" altLang="en-US" smtClean="0">
                <a:ea typeface="ＭＳ Ｐゴシック" pitchFamily="34" charset="-128"/>
              </a:rPr>
              <a:t>One the one hand, we will have online tutored courses for the five mostly used languages (EN, DE, FR, ES, IT, NL) which are used by 90% of Erasmus students currently. </a:t>
            </a:r>
          </a:p>
          <a:p>
            <a:pPr marL="633413" lvl="1" indent="-171450">
              <a:buFontTx/>
              <a:buChar char="•"/>
            </a:pPr>
            <a:r>
              <a:rPr lang="is-IS" altLang="en-US" smtClean="0">
                <a:ea typeface="ＭＳ Ｐゴシック" pitchFamily="34" charset="-128"/>
              </a:rPr>
              <a:t>One the other hand the universities will get much higher organisational support grants than before, which they should partially use to ensure linguistic support of mobile students. </a:t>
            </a:r>
          </a:p>
          <a:p>
            <a:pPr marL="633413" lvl="1" indent="-171450">
              <a:buFontTx/>
              <a:buChar char="•"/>
            </a:pPr>
            <a:endParaRPr lang="is-IS" altLang="en-US" smtClean="0">
              <a:ea typeface="ＭＳ Ｐゴシック" pitchFamily="34" charset="-128"/>
            </a:endParaRPr>
          </a:p>
          <a:p>
            <a:pPr marL="633413" lvl="1" indent="-171450" eaLnBrk="1" hangingPunct="1">
              <a:buFontTx/>
              <a:buChar char="•"/>
            </a:pPr>
            <a:r>
              <a:rPr lang="en-GB" altLang="en-US" sz="2800" smtClean="0">
                <a:solidFill>
                  <a:srgbClr val="0070C0"/>
                </a:solidFill>
                <a:ea typeface="ＭＳ Ｐゴシック" pitchFamily="34" charset="-128"/>
              </a:rPr>
              <a:t>Why?</a:t>
            </a:r>
          </a:p>
          <a:p>
            <a:pPr marL="857250" lvl="2" indent="-457200" eaLnBrk="1" hangingPunct="1">
              <a:buFontTx/>
              <a:buChar char="•"/>
            </a:pPr>
            <a:r>
              <a:rPr lang="en-GB" altLang="en-US" sz="2400" smtClean="0">
                <a:solidFill>
                  <a:srgbClr val="0070C0"/>
                </a:solidFill>
                <a:ea typeface="ＭＳ Ｐゴシック" pitchFamily="34" charset="-128"/>
              </a:rPr>
              <a:t>Improve quality of mobility</a:t>
            </a:r>
          </a:p>
          <a:p>
            <a:pPr marL="857250" lvl="2" indent="-457200" eaLnBrk="1" hangingPunct="1">
              <a:buFontTx/>
              <a:buChar char="•"/>
            </a:pPr>
            <a:r>
              <a:rPr lang="en-GB" altLang="en-US" sz="2400" smtClean="0">
                <a:solidFill>
                  <a:srgbClr val="0070C0"/>
                </a:solidFill>
                <a:ea typeface="ＭＳ Ｐゴシック" pitchFamily="34" charset="-128"/>
              </a:rPr>
              <a:t>Measure impact of mobility on language skills</a:t>
            </a:r>
          </a:p>
          <a:p>
            <a:pPr marL="857250" lvl="2" indent="-457200" eaLnBrk="1" hangingPunct="1">
              <a:buFontTx/>
              <a:buChar char="•"/>
            </a:pPr>
            <a:r>
              <a:rPr lang="en-GB" altLang="en-US" sz="2400" smtClean="0">
                <a:solidFill>
                  <a:srgbClr val="0070C0"/>
                </a:solidFill>
                <a:ea typeface="ＭＳ Ｐゴシック" pitchFamily="34" charset="-128"/>
              </a:rPr>
              <a:t>Online support for 6 mostly used languages of instruction/work (</a:t>
            </a:r>
            <a:r>
              <a:rPr lang="es-ES" altLang="en-US" sz="2400" smtClean="0">
                <a:solidFill>
                  <a:srgbClr val="0070C0"/>
                </a:solidFill>
                <a:ea typeface="ＭＳ Ｐゴシック" pitchFamily="34" charset="-128"/>
              </a:rPr>
              <a:t>EN, ES, FR, DE, IT, NL) </a:t>
            </a:r>
            <a:r>
              <a:rPr lang="en-GB" altLang="en-US" sz="2400" smtClean="0">
                <a:solidFill>
                  <a:srgbClr val="0070C0"/>
                </a:solidFill>
                <a:ea typeface="ＭＳ Ｐゴシック" pitchFamily="34" charset="-128"/>
              </a:rPr>
              <a:t>-&gt; economies of scale</a:t>
            </a:r>
          </a:p>
          <a:p>
            <a:pPr marL="633413" lvl="1" indent="-171450">
              <a:buFontTx/>
              <a:buChar char="•"/>
            </a:pPr>
            <a:endParaRPr lang="en-GB"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itchFamily="34" charset="0"/>
                <a:ea typeface="ＭＳ Ｐゴシック" pitchFamily="34" charset="-128"/>
              </a:defRPr>
            </a:lvl1pPr>
            <a:lvl2pPr marL="742950" indent="-285750" defTabSz="927100">
              <a:defRPr>
                <a:solidFill>
                  <a:schemeClr val="tx1"/>
                </a:solidFill>
                <a:latin typeface="Arial" pitchFamily="34" charset="0"/>
                <a:ea typeface="ＭＳ Ｐゴシック" pitchFamily="34" charset="-128"/>
              </a:defRPr>
            </a:lvl2pPr>
            <a:lvl3pPr marL="1143000" indent="-228600" defTabSz="927100">
              <a:defRPr>
                <a:solidFill>
                  <a:schemeClr val="tx1"/>
                </a:solidFill>
                <a:latin typeface="Arial" pitchFamily="34" charset="0"/>
                <a:ea typeface="ＭＳ Ｐゴシック" pitchFamily="34" charset="-128"/>
              </a:defRPr>
            </a:lvl3pPr>
            <a:lvl4pPr marL="1600200" indent="-228600" defTabSz="927100">
              <a:defRPr>
                <a:solidFill>
                  <a:schemeClr val="tx1"/>
                </a:solidFill>
                <a:latin typeface="Arial" pitchFamily="34" charset="0"/>
                <a:ea typeface="ＭＳ Ｐゴシック" pitchFamily="34" charset="-128"/>
              </a:defRPr>
            </a:lvl4pPr>
            <a:lvl5pPr marL="2057400" indent="-228600" defTabSz="927100">
              <a:defRPr>
                <a:solidFill>
                  <a:schemeClr val="tx1"/>
                </a:solidFill>
                <a:latin typeface="Arial" pitchFamily="34"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EFCF2B-33D2-4D5D-A205-4D7961408EE0}" type="slidenum">
              <a:rPr lang="en-GB" altLang="en-US">
                <a:solidFill>
                  <a:srgbClr val="000000"/>
                </a:solidFill>
              </a:rPr>
              <a:pPr/>
              <a:t>15</a:t>
            </a:fld>
            <a:endParaRPr lang="en-GB" altLang="en-US">
              <a:solidFill>
                <a:srgbClr val="000000"/>
              </a:solidFill>
            </a:endParaRPr>
          </a:p>
        </p:txBody>
      </p:sp>
      <p:sp>
        <p:nvSpPr>
          <p:cNvPr id="310275" name="Rectangle 2"/>
          <p:cNvSpPr>
            <a:spLocks noGrp="1" noRot="1" noChangeAspect="1" noChangeArrowheads="1" noTextEdit="1"/>
          </p:cNvSpPr>
          <p:nvPr>
            <p:ph type="sldImg"/>
          </p:nvPr>
        </p:nvSpPr>
        <p:spPr>
          <a:xfrm>
            <a:off x="917575" y="746125"/>
            <a:ext cx="4972050" cy="3729038"/>
          </a:xfrm>
          <a:ln/>
        </p:spPr>
      </p:sp>
      <p:sp>
        <p:nvSpPr>
          <p:cNvPr id="310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Century Schoolbook" pitchFamily="18" charset="0"/>
              <a:ea typeface="ＭＳ Ｐゴシック" pitchFamily="34" charset="-128"/>
            </a:endParaRPr>
          </a:p>
        </p:txBody>
      </p:sp>
      <p:sp>
        <p:nvSpPr>
          <p:cNvPr id="286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883AD2E-DD0F-4BC0-8A8E-9AE556584B4B}" type="slidenum">
              <a:rPr lang="en-GB" altLang="en-US" smtClean="0">
                <a:solidFill>
                  <a:srgbClr val="000000"/>
                </a:solidFill>
              </a:rPr>
              <a:pPr/>
              <a:t>16</a:t>
            </a:fld>
            <a:endParaRPr lang="en-GB"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jdelijke aanduiding voor dia-afbeelding 1"/>
          <p:cNvSpPr>
            <a:spLocks noGrp="1" noRot="1" noChangeAspect="1" noTextEdit="1"/>
          </p:cNvSpPr>
          <p:nvPr>
            <p:ph type="sldImg"/>
          </p:nvPr>
        </p:nvSpPr>
        <p:spPr>
          <a:ln/>
        </p:spPr>
      </p:sp>
      <p:sp>
        <p:nvSpPr>
          <p:cNvPr id="28774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8774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81FF1E7-A1A4-4F55-9D8F-9F912D1702A2}" type="slidenum">
              <a:rPr lang="es-ES" altLang="en-US" smtClean="0">
                <a:solidFill>
                  <a:srgbClr val="000000"/>
                </a:solidFill>
                <a:latin typeface="Calibri" pitchFamily="34" charset="0"/>
              </a:rPr>
              <a:pPr/>
              <a:t>17</a:t>
            </a:fld>
            <a:endParaRPr lang="es-ES" altLang="en-US"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itchFamily="34" charset="0"/>
                <a:ea typeface="ＭＳ Ｐゴシック" pitchFamily="34" charset="-128"/>
              </a:defRPr>
            </a:lvl1pPr>
            <a:lvl2pPr marL="742950" indent="-285750" defTabSz="927100">
              <a:defRPr>
                <a:solidFill>
                  <a:schemeClr val="tx1"/>
                </a:solidFill>
                <a:latin typeface="Arial" pitchFamily="34" charset="0"/>
                <a:ea typeface="ＭＳ Ｐゴシック" pitchFamily="34" charset="-128"/>
              </a:defRPr>
            </a:lvl2pPr>
            <a:lvl3pPr marL="1143000" indent="-228600" defTabSz="927100">
              <a:defRPr>
                <a:solidFill>
                  <a:schemeClr val="tx1"/>
                </a:solidFill>
                <a:latin typeface="Arial" pitchFamily="34" charset="0"/>
                <a:ea typeface="ＭＳ Ｐゴシック" pitchFamily="34" charset="-128"/>
              </a:defRPr>
            </a:lvl3pPr>
            <a:lvl4pPr marL="1600200" indent="-228600" defTabSz="927100">
              <a:defRPr>
                <a:solidFill>
                  <a:schemeClr val="tx1"/>
                </a:solidFill>
                <a:latin typeface="Arial" pitchFamily="34" charset="0"/>
                <a:ea typeface="ＭＳ Ｐゴシック" pitchFamily="34" charset="-128"/>
              </a:defRPr>
            </a:lvl4pPr>
            <a:lvl5pPr marL="2057400" indent="-228600" defTabSz="927100">
              <a:defRPr>
                <a:solidFill>
                  <a:schemeClr val="tx1"/>
                </a:solidFill>
                <a:latin typeface="Arial" pitchFamily="34"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56900FD-A27E-4646-B2AB-26DCC08C1759}" type="slidenum">
              <a:rPr lang="en-GB" altLang="en-US" smtClean="0">
                <a:solidFill>
                  <a:srgbClr val="000000"/>
                </a:solidFill>
              </a:rPr>
              <a:pPr/>
              <a:t>18</a:t>
            </a:fld>
            <a:endParaRPr lang="en-GB" altLang="en-US" smtClean="0">
              <a:solidFill>
                <a:srgbClr val="000000"/>
              </a:solidFill>
            </a:endParaRPr>
          </a:p>
        </p:txBody>
      </p:sp>
      <p:sp>
        <p:nvSpPr>
          <p:cNvPr id="288771" name="Rectangle 2"/>
          <p:cNvSpPr>
            <a:spLocks noRot="1" noChangeArrowheads="1" noTextEdit="1"/>
          </p:cNvSpPr>
          <p:nvPr>
            <p:ph type="sldImg"/>
          </p:nvPr>
        </p:nvSpPr>
        <p:spPr>
          <a:ln/>
        </p:spPr>
      </p:sp>
      <p:sp>
        <p:nvSpPr>
          <p:cNvPr id="288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jdelijke aanduiding voor dia-afbeelding 1"/>
          <p:cNvSpPr>
            <a:spLocks noGrp="1" noRot="1" noChangeAspect="1" noTextEdit="1"/>
          </p:cNvSpPr>
          <p:nvPr>
            <p:ph type="sldImg"/>
          </p:nvPr>
        </p:nvSpPr>
        <p:spPr>
          <a:ln/>
        </p:spPr>
      </p:sp>
      <p:sp>
        <p:nvSpPr>
          <p:cNvPr id="28979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8979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06F6029-DEF3-4A31-ADF7-247C5F4A254A}" type="slidenum">
              <a:rPr lang="es-ES" altLang="en-US" smtClean="0">
                <a:solidFill>
                  <a:srgbClr val="000000"/>
                </a:solidFill>
                <a:latin typeface="Calibri" pitchFamily="34" charset="0"/>
              </a:rPr>
              <a:pPr/>
              <a:t>19</a:t>
            </a:fld>
            <a:endParaRPr lang="es-ES" altLang="en-US"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itchFamily="34" charset="0"/>
                <a:ea typeface="ＭＳ Ｐゴシック" pitchFamily="34" charset="-128"/>
              </a:defRPr>
            </a:lvl1pPr>
            <a:lvl2pPr marL="742950" indent="-285750" defTabSz="927100">
              <a:defRPr>
                <a:solidFill>
                  <a:schemeClr val="tx1"/>
                </a:solidFill>
                <a:latin typeface="Arial" pitchFamily="34" charset="0"/>
                <a:ea typeface="ＭＳ Ｐゴシック" pitchFamily="34" charset="-128"/>
              </a:defRPr>
            </a:lvl2pPr>
            <a:lvl3pPr marL="1143000" indent="-228600" defTabSz="927100">
              <a:defRPr>
                <a:solidFill>
                  <a:schemeClr val="tx1"/>
                </a:solidFill>
                <a:latin typeface="Arial" pitchFamily="34" charset="0"/>
                <a:ea typeface="ＭＳ Ｐゴシック" pitchFamily="34" charset="-128"/>
              </a:defRPr>
            </a:lvl3pPr>
            <a:lvl4pPr marL="1600200" indent="-228600" defTabSz="927100">
              <a:defRPr>
                <a:solidFill>
                  <a:schemeClr val="tx1"/>
                </a:solidFill>
                <a:latin typeface="Arial" pitchFamily="34" charset="0"/>
                <a:ea typeface="ＭＳ Ｐゴシック" pitchFamily="34" charset="-128"/>
              </a:defRPr>
            </a:lvl4pPr>
            <a:lvl5pPr marL="2057400" indent="-228600" defTabSz="927100">
              <a:defRPr>
                <a:solidFill>
                  <a:schemeClr val="tx1"/>
                </a:solidFill>
                <a:latin typeface="Arial" pitchFamily="34"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EFCF2B-33D2-4D5D-A205-4D7961408EE0}" type="slidenum">
              <a:rPr lang="en-GB" altLang="en-US">
                <a:solidFill>
                  <a:srgbClr val="000000"/>
                </a:solidFill>
              </a:rPr>
              <a:pPr/>
              <a:t>20</a:t>
            </a:fld>
            <a:endParaRPr lang="en-GB" altLang="en-US">
              <a:solidFill>
                <a:srgbClr val="000000"/>
              </a:solidFill>
            </a:endParaRPr>
          </a:p>
        </p:txBody>
      </p:sp>
      <p:sp>
        <p:nvSpPr>
          <p:cNvPr id="310275" name="Rectangle 2"/>
          <p:cNvSpPr>
            <a:spLocks noGrp="1" noRot="1" noChangeAspect="1" noChangeArrowheads="1" noTextEdit="1"/>
          </p:cNvSpPr>
          <p:nvPr>
            <p:ph type="sldImg"/>
          </p:nvPr>
        </p:nvSpPr>
        <p:spPr>
          <a:xfrm>
            <a:off x="917575" y="746125"/>
            <a:ext cx="4972050" cy="3729038"/>
          </a:xfrm>
          <a:ln/>
        </p:spPr>
      </p:sp>
      <p:sp>
        <p:nvSpPr>
          <p:cNvPr id="310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jdelijke aanduiding voor dia-afbeelding 1"/>
          <p:cNvSpPr>
            <a:spLocks noGrp="1" noRot="1" noChangeAspect="1" noTextEdit="1"/>
          </p:cNvSpPr>
          <p:nvPr>
            <p:ph type="sldImg"/>
          </p:nvPr>
        </p:nvSpPr>
        <p:spPr>
          <a:ln/>
        </p:spPr>
      </p:sp>
      <p:sp>
        <p:nvSpPr>
          <p:cNvPr id="2949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949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400C510-4085-43D5-842C-38889AF818FF}" type="slidenum">
              <a:rPr lang="es-ES" altLang="en-US" smtClean="0">
                <a:solidFill>
                  <a:srgbClr val="000000"/>
                </a:solidFill>
                <a:latin typeface="Calibri" pitchFamily="34" charset="0"/>
              </a:rPr>
              <a:pPr/>
              <a:t>26</a:t>
            </a:fld>
            <a:endParaRPr lang="es-ES" altLang="en-US" smtClean="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jdelijke aanduiding voor dia-afbeelding 1"/>
          <p:cNvSpPr>
            <a:spLocks noGrp="1" noRot="1" noChangeAspect="1" noTextEdit="1"/>
          </p:cNvSpPr>
          <p:nvPr>
            <p:ph type="sldImg"/>
          </p:nvPr>
        </p:nvSpPr>
        <p:spPr>
          <a:ln/>
        </p:spPr>
      </p:sp>
      <p:sp>
        <p:nvSpPr>
          <p:cNvPr id="294915"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94916"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400C510-4085-43D5-842C-38889AF818FF}" type="slidenum">
              <a:rPr lang="es-ES" altLang="en-US" smtClean="0">
                <a:solidFill>
                  <a:srgbClr val="000000"/>
                </a:solidFill>
                <a:latin typeface="Calibri" pitchFamily="34" charset="0"/>
              </a:rPr>
              <a:pPr/>
              <a:t>27</a:t>
            </a:fld>
            <a:endParaRPr lang="es-ES" alt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jdelijke aanduiding voor dia-afbeelding 1"/>
          <p:cNvSpPr>
            <a:spLocks noGrp="1" noRot="1" noChangeAspect="1" noTextEdit="1"/>
          </p:cNvSpPr>
          <p:nvPr>
            <p:ph type="sldImg"/>
          </p:nvPr>
        </p:nvSpPr>
        <p:spPr>
          <a:ln/>
        </p:spPr>
      </p:sp>
      <p:sp>
        <p:nvSpPr>
          <p:cNvPr id="29696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9696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D6799EC-3A69-49B2-AB3E-411B904D712D}" type="slidenum">
              <a:rPr lang="es-ES" altLang="en-US" smtClean="0">
                <a:solidFill>
                  <a:srgbClr val="000000"/>
                </a:solidFill>
                <a:latin typeface="Calibri" pitchFamily="34" charset="0"/>
              </a:rPr>
              <a:pPr/>
              <a:t>28</a:t>
            </a:fld>
            <a:endParaRPr lang="es-ES" altLang="en-US" smtClean="0">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itchFamily="34" charset="0"/>
                <a:ea typeface="ＭＳ Ｐゴシック" pitchFamily="34" charset="-128"/>
              </a:defRPr>
            </a:lvl1pPr>
            <a:lvl2pPr marL="742950" indent="-285750" defTabSz="927100">
              <a:defRPr>
                <a:solidFill>
                  <a:schemeClr val="tx1"/>
                </a:solidFill>
                <a:latin typeface="Arial" pitchFamily="34" charset="0"/>
                <a:ea typeface="ＭＳ Ｐゴシック" pitchFamily="34" charset="-128"/>
              </a:defRPr>
            </a:lvl2pPr>
            <a:lvl3pPr marL="1143000" indent="-228600" defTabSz="927100">
              <a:defRPr>
                <a:solidFill>
                  <a:schemeClr val="tx1"/>
                </a:solidFill>
                <a:latin typeface="Arial" pitchFamily="34" charset="0"/>
                <a:ea typeface="ＭＳ Ｐゴシック" pitchFamily="34" charset="-128"/>
              </a:defRPr>
            </a:lvl3pPr>
            <a:lvl4pPr marL="1600200" indent="-228600" defTabSz="927100">
              <a:defRPr>
                <a:solidFill>
                  <a:schemeClr val="tx1"/>
                </a:solidFill>
                <a:latin typeface="Arial" pitchFamily="34" charset="0"/>
                <a:ea typeface="ＭＳ Ｐゴシック" pitchFamily="34" charset="-128"/>
              </a:defRPr>
            </a:lvl4pPr>
            <a:lvl5pPr marL="2057400" indent="-228600" defTabSz="927100">
              <a:defRPr>
                <a:solidFill>
                  <a:schemeClr val="tx1"/>
                </a:solidFill>
                <a:latin typeface="Arial" pitchFamily="34"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EFCF2B-33D2-4D5D-A205-4D7961408EE0}" type="slidenum">
              <a:rPr lang="en-GB" altLang="en-US">
                <a:solidFill>
                  <a:srgbClr val="000000"/>
                </a:solidFill>
              </a:rPr>
              <a:pPr/>
              <a:t>29</a:t>
            </a:fld>
            <a:endParaRPr lang="en-GB" altLang="en-US">
              <a:solidFill>
                <a:srgbClr val="000000"/>
              </a:solidFill>
            </a:endParaRPr>
          </a:p>
        </p:txBody>
      </p:sp>
      <p:sp>
        <p:nvSpPr>
          <p:cNvPr id="310275" name="Rectangle 2"/>
          <p:cNvSpPr>
            <a:spLocks noGrp="1" noRot="1" noChangeAspect="1" noChangeArrowheads="1" noTextEdit="1"/>
          </p:cNvSpPr>
          <p:nvPr>
            <p:ph type="sldImg"/>
          </p:nvPr>
        </p:nvSpPr>
        <p:spPr>
          <a:xfrm>
            <a:off x="917575" y="746125"/>
            <a:ext cx="4972050" cy="3729038"/>
          </a:xfrm>
          <a:ln/>
        </p:spPr>
      </p:sp>
      <p:sp>
        <p:nvSpPr>
          <p:cNvPr id="310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BA7595E-041B-4356-B55C-33BCD5D67700}" type="slidenum">
              <a:rPr lang="en-GB" altLang="en-US" smtClean="0">
                <a:solidFill>
                  <a:srgbClr val="000000"/>
                </a:solidFill>
                <a:cs typeface="Arial" pitchFamily="34" charset="0"/>
              </a:rPr>
              <a:pPr/>
              <a:t>3</a:t>
            </a:fld>
            <a:endParaRPr lang="en-GB" altLang="en-US" smtClean="0">
              <a:solidFill>
                <a:srgbClr val="000000"/>
              </a:solidFill>
              <a:cs typeface="Arial" pitchFamily="34" charset="0"/>
            </a:endParaRPr>
          </a:p>
        </p:txBody>
      </p:sp>
      <p:sp>
        <p:nvSpPr>
          <p:cNvPr id="264196"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33413" lvl="1" indent="-171450">
              <a:buFontTx/>
              <a:buChar char="•"/>
            </a:pPr>
            <a:endParaRPr lang="en-GB"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jdelijke aanduiding voor dia-afbeelding 1"/>
          <p:cNvSpPr>
            <a:spLocks noGrp="1" noRot="1" noChangeAspect="1" noTextEdit="1"/>
          </p:cNvSpPr>
          <p:nvPr>
            <p:ph type="sldImg"/>
          </p:nvPr>
        </p:nvSpPr>
        <p:spPr>
          <a:ln/>
        </p:spPr>
      </p:sp>
      <p:sp>
        <p:nvSpPr>
          <p:cNvPr id="3010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3010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DDC2A15-20EE-4CA5-AE57-3596BDA8697D}" type="slidenum">
              <a:rPr lang="es-ES" altLang="en-US" smtClean="0">
                <a:solidFill>
                  <a:srgbClr val="000000"/>
                </a:solidFill>
                <a:latin typeface="Calibri" pitchFamily="34" charset="0"/>
              </a:rPr>
              <a:pPr/>
              <a:t>33</a:t>
            </a:fld>
            <a:endParaRPr lang="es-ES" altLang="en-US"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jdelijke aanduiding voor dia-afbeelding 1"/>
          <p:cNvSpPr>
            <a:spLocks noGrp="1" noRot="1" noChangeAspect="1" noTextEdit="1"/>
          </p:cNvSpPr>
          <p:nvPr>
            <p:ph type="sldImg"/>
          </p:nvPr>
        </p:nvSpPr>
        <p:spPr>
          <a:ln/>
        </p:spPr>
      </p:sp>
      <p:sp>
        <p:nvSpPr>
          <p:cNvPr id="30413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30413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F4EEC4B-43A4-426F-8398-2C84EC292806}" type="slidenum">
              <a:rPr lang="es-ES" altLang="en-US" smtClean="0">
                <a:solidFill>
                  <a:srgbClr val="000000"/>
                </a:solidFill>
                <a:latin typeface="Calibri" pitchFamily="34" charset="0"/>
              </a:rPr>
              <a:pPr/>
              <a:t>35</a:t>
            </a:fld>
            <a:endParaRPr lang="es-ES" altLang="en-US" smtClean="0">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3E8279F-D9E1-4307-9901-5505BA463000}" type="slidenum">
              <a:rPr lang="en-GB" altLang="en-US" smtClean="0">
                <a:solidFill>
                  <a:srgbClr val="000000"/>
                </a:solidFill>
                <a:cs typeface="Arial" pitchFamily="34" charset="0"/>
              </a:rPr>
              <a:pPr/>
              <a:t>36</a:t>
            </a:fld>
            <a:endParaRPr lang="en-GB" altLang="en-US" smtClean="0">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85C9F48-2128-4D00-A809-954BBCCCEE80}" type="slidenum">
              <a:rPr lang="en-GB" altLang="en-US" smtClean="0">
                <a:solidFill>
                  <a:srgbClr val="000000"/>
                </a:solidFill>
                <a:cs typeface="Arial" pitchFamily="34" charset="0"/>
              </a:rPr>
              <a:pPr/>
              <a:t>4</a:t>
            </a:fld>
            <a:endParaRPr lang="en-GB" altLang="en-US" smtClean="0">
              <a:solidFill>
                <a:srgbClr val="000000"/>
              </a:solidFill>
              <a:cs typeface="Arial" pitchFamily="34" charset="0"/>
            </a:endParaRPr>
          </a:p>
        </p:txBody>
      </p:sp>
      <p:sp>
        <p:nvSpPr>
          <p:cNvPr id="265220" name="Notes Placeholder 1"/>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is-IS" altLang="en-US" smtClean="0">
                <a:ea typeface="ＭＳ Ｐゴシック" pitchFamily="34" charset="-128"/>
              </a:rPr>
              <a:t>This is how Erasmus+ intends to do more mobility, but we also want to do better. </a:t>
            </a:r>
          </a:p>
          <a:p>
            <a:pPr marL="171450" indent="-171450">
              <a:buFontTx/>
              <a:buChar char="•"/>
            </a:pPr>
            <a:r>
              <a:rPr lang="is-IS" altLang="en-US" smtClean="0">
                <a:ea typeface="ＭＳ Ｐゴシック" pitchFamily="34" charset="-128"/>
              </a:rPr>
              <a:t>One of the things we need to improve is the linguistic support that mobile students get. We know that by supporting students in their language learning during mobility, we are increasing the chances of a successful mobility. </a:t>
            </a:r>
          </a:p>
          <a:p>
            <a:pPr marL="171450" indent="-171450">
              <a:buFontTx/>
              <a:buChar char="•"/>
            </a:pPr>
            <a:r>
              <a:rPr lang="is-IS" altLang="en-US" smtClean="0">
                <a:ea typeface="ＭＳ Ｐゴシック" pitchFamily="34" charset="-128"/>
              </a:rPr>
              <a:t>There are two modalities involved. </a:t>
            </a:r>
          </a:p>
          <a:p>
            <a:pPr marL="633413" lvl="1" indent="-171450">
              <a:buFontTx/>
              <a:buChar char="•"/>
            </a:pPr>
            <a:r>
              <a:rPr lang="is-IS" altLang="en-US" smtClean="0">
                <a:ea typeface="ＭＳ Ｐゴシック" pitchFamily="34" charset="-128"/>
              </a:rPr>
              <a:t>One the one hand, we will have online tutored courses for the five mostly used languages (EN, DE, FR, ES, IT, NL) which are used by 90% of Erasmus students currently. </a:t>
            </a:r>
          </a:p>
          <a:p>
            <a:pPr marL="633413" lvl="1" indent="-171450">
              <a:buFontTx/>
              <a:buChar char="•"/>
            </a:pPr>
            <a:r>
              <a:rPr lang="is-IS" altLang="en-US" smtClean="0">
                <a:ea typeface="ＭＳ Ｐゴシック" pitchFamily="34" charset="-128"/>
              </a:rPr>
              <a:t>One the other hand the universities will get much higher organisational support grants than before, which they should partially use to ensure linguistic support of mobile students. </a:t>
            </a:r>
          </a:p>
          <a:p>
            <a:pPr marL="633413" lvl="1" indent="-171450">
              <a:buFontTx/>
              <a:buChar char="•"/>
            </a:pPr>
            <a:endParaRPr lang="is-IS" altLang="en-US" smtClean="0">
              <a:ea typeface="ＭＳ Ｐゴシック" pitchFamily="34" charset="-128"/>
            </a:endParaRPr>
          </a:p>
          <a:p>
            <a:pPr marL="633413" lvl="1" indent="-171450" eaLnBrk="1" hangingPunct="1">
              <a:buFontTx/>
              <a:buChar char="•"/>
            </a:pPr>
            <a:r>
              <a:rPr lang="en-GB" altLang="en-US" sz="2800" smtClean="0">
                <a:solidFill>
                  <a:srgbClr val="0070C0"/>
                </a:solidFill>
                <a:ea typeface="ＭＳ Ｐゴシック" pitchFamily="34" charset="-128"/>
              </a:rPr>
              <a:t>Why?</a:t>
            </a:r>
          </a:p>
          <a:p>
            <a:pPr marL="857250" lvl="2" indent="-457200" eaLnBrk="1" hangingPunct="1">
              <a:buFontTx/>
              <a:buChar char="•"/>
            </a:pPr>
            <a:r>
              <a:rPr lang="en-GB" altLang="en-US" sz="2400" smtClean="0">
                <a:solidFill>
                  <a:srgbClr val="0070C0"/>
                </a:solidFill>
                <a:ea typeface="ＭＳ Ｐゴシック" pitchFamily="34" charset="-128"/>
              </a:rPr>
              <a:t>Improve quality of mobility</a:t>
            </a:r>
          </a:p>
          <a:p>
            <a:pPr marL="857250" lvl="2" indent="-457200" eaLnBrk="1" hangingPunct="1">
              <a:buFontTx/>
              <a:buChar char="•"/>
            </a:pPr>
            <a:r>
              <a:rPr lang="en-GB" altLang="en-US" sz="2400" smtClean="0">
                <a:solidFill>
                  <a:srgbClr val="0070C0"/>
                </a:solidFill>
                <a:ea typeface="ＭＳ Ｐゴシック" pitchFamily="34" charset="-128"/>
              </a:rPr>
              <a:t>Measure impact of mobility on language skills</a:t>
            </a:r>
          </a:p>
          <a:p>
            <a:pPr marL="857250" lvl="2" indent="-457200" eaLnBrk="1" hangingPunct="1">
              <a:buFontTx/>
              <a:buChar char="•"/>
            </a:pPr>
            <a:r>
              <a:rPr lang="en-GB" altLang="en-US" sz="2400" smtClean="0">
                <a:solidFill>
                  <a:srgbClr val="0070C0"/>
                </a:solidFill>
                <a:ea typeface="ＭＳ Ｐゴシック" pitchFamily="34" charset="-128"/>
              </a:rPr>
              <a:t>Online support for 6 mostly used languages of instruction/work (</a:t>
            </a:r>
            <a:r>
              <a:rPr lang="es-ES" altLang="en-US" sz="2400" smtClean="0">
                <a:solidFill>
                  <a:srgbClr val="0070C0"/>
                </a:solidFill>
                <a:ea typeface="ＭＳ Ｐゴシック" pitchFamily="34" charset="-128"/>
              </a:rPr>
              <a:t>EN, ES, FR, DE, IT, NL) </a:t>
            </a:r>
            <a:r>
              <a:rPr lang="en-GB" altLang="en-US" sz="2400" smtClean="0">
                <a:solidFill>
                  <a:srgbClr val="0070C0"/>
                </a:solidFill>
                <a:ea typeface="ＭＳ Ｐゴシック" pitchFamily="34" charset="-128"/>
              </a:rPr>
              <a:t>-&gt; economies of scale</a:t>
            </a:r>
          </a:p>
          <a:p>
            <a:pPr marL="633413" lvl="1" indent="-171450">
              <a:buFontTx/>
              <a:buChar char="•"/>
            </a:pPr>
            <a:endParaRPr lang="en-GB"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jdelijke aanduiding voor dia-afbeelding 1"/>
          <p:cNvSpPr>
            <a:spLocks noGrp="1" noRot="1" noChangeAspect="1" noTextEdit="1"/>
          </p:cNvSpPr>
          <p:nvPr>
            <p:ph type="sldImg"/>
          </p:nvPr>
        </p:nvSpPr>
        <p:spPr>
          <a:ln/>
        </p:spPr>
      </p:sp>
      <p:sp>
        <p:nvSpPr>
          <p:cNvPr id="26624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6624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73F40D1-8C2E-4E74-9A6F-733E674EB978}" type="slidenum">
              <a:rPr lang="es-ES" altLang="en-US" smtClean="0">
                <a:solidFill>
                  <a:srgbClr val="000000"/>
                </a:solidFill>
                <a:latin typeface="Calibri" pitchFamily="34" charset="0"/>
              </a:rPr>
              <a:pPr/>
              <a:t>5</a:t>
            </a:fld>
            <a:endParaRPr lang="es-ES" alt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jdelijke aanduiding voor dia-afbeelding 1"/>
          <p:cNvSpPr>
            <a:spLocks noGrp="1" noRot="1" noChangeAspect="1" noTextEdit="1"/>
          </p:cNvSpPr>
          <p:nvPr>
            <p:ph type="sldImg"/>
          </p:nvPr>
        </p:nvSpPr>
        <p:spPr>
          <a:ln/>
        </p:spPr>
      </p:sp>
      <p:sp>
        <p:nvSpPr>
          <p:cNvPr id="26726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6726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864A62A-BA9D-418E-9383-E6D3624745B8}" type="slidenum">
              <a:rPr lang="es-ES" altLang="en-US" smtClean="0">
                <a:solidFill>
                  <a:srgbClr val="000000"/>
                </a:solidFill>
                <a:latin typeface="Calibri" pitchFamily="34" charset="0"/>
              </a:rPr>
              <a:pPr/>
              <a:t>6</a:t>
            </a:fld>
            <a:endParaRPr lang="es-ES"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jdelijke aanduiding voor dia-afbeelding 1"/>
          <p:cNvSpPr>
            <a:spLocks noGrp="1" noRot="1" noChangeAspect="1" noTextEdit="1"/>
          </p:cNvSpPr>
          <p:nvPr>
            <p:ph type="sldImg"/>
          </p:nvPr>
        </p:nvSpPr>
        <p:spPr>
          <a:ln/>
        </p:spPr>
      </p:sp>
      <p:sp>
        <p:nvSpPr>
          <p:cNvPr id="26829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en-US" smtClean="0">
              <a:ea typeface="ＭＳ Ｐゴシック" pitchFamily="34" charset="-128"/>
            </a:endParaRPr>
          </a:p>
        </p:txBody>
      </p:sp>
      <p:sp>
        <p:nvSpPr>
          <p:cNvPr id="26829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07FA06E-E391-4530-883A-D447DCCE27E0}" type="slidenum">
              <a:rPr lang="es-ES" altLang="en-US" smtClean="0">
                <a:solidFill>
                  <a:srgbClr val="000000"/>
                </a:solidFill>
                <a:latin typeface="Calibri" pitchFamily="34" charset="0"/>
              </a:rPr>
              <a:pPr/>
              <a:t>7</a:t>
            </a:fld>
            <a:endParaRPr lang="es-ES" alt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txBox="1">
            <a:spLocks noGrp="1" noChangeArrowheads="1"/>
          </p:cNvSpPr>
          <p:nvPr/>
        </p:nvSpPr>
        <p:spPr bwMode="auto">
          <a:xfrm>
            <a:off x="3770313" y="9275763"/>
            <a:ext cx="288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F8FCC4D-612A-46BB-A00E-626DF2E33E50}" type="slidenum">
              <a:rPr lang="en-GB" altLang="en-US" sz="1200">
                <a:solidFill>
                  <a:srgbClr val="000000"/>
                </a:solidFill>
                <a:cs typeface="Arial" pitchFamily="34" charset="0"/>
              </a:rPr>
              <a:pPr algn="r" eaLnBrk="1" hangingPunct="1"/>
              <a:t>8</a:t>
            </a:fld>
            <a:endParaRPr lang="en-GB" altLang="en-US" sz="1200">
              <a:solidFill>
                <a:srgbClr val="000000"/>
              </a:solidFill>
              <a:cs typeface="Arial" pitchFamily="34" charset="0"/>
            </a:endParaRPr>
          </a:p>
        </p:txBody>
      </p:sp>
      <p:sp>
        <p:nvSpPr>
          <p:cNvPr id="269315" name="Rectangle 7"/>
          <p:cNvSpPr txBox="1">
            <a:spLocks noGrp="1" noChangeArrowheads="1"/>
          </p:cNvSpPr>
          <p:nvPr/>
        </p:nvSpPr>
        <p:spPr bwMode="auto">
          <a:xfrm>
            <a:off x="3771900" y="9275763"/>
            <a:ext cx="2881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49" tIns="44924" rIns="89849" bIns="44924" anchor="b"/>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B1BB7DA6-838D-4863-A391-0B709F02414E}" type="slidenum">
              <a:rPr lang="de-DE" altLang="en-US" sz="1200">
                <a:solidFill>
                  <a:srgbClr val="000000"/>
                </a:solidFill>
                <a:cs typeface="Arial" pitchFamily="34" charset="0"/>
              </a:rPr>
              <a:pPr algn="r" eaLnBrk="1" hangingPunct="1"/>
              <a:t>8</a:t>
            </a:fld>
            <a:endParaRPr lang="de-DE" altLang="en-US" sz="1200">
              <a:solidFill>
                <a:srgbClr val="000000"/>
              </a:solidFill>
              <a:cs typeface="Arial" pitchFamily="34" charset="0"/>
            </a:endParaRPr>
          </a:p>
        </p:txBody>
      </p:sp>
      <p:sp>
        <p:nvSpPr>
          <p:cNvPr id="269316" name="Rectangle 2"/>
          <p:cNvSpPr>
            <a:spLocks noGrp="1" noRot="1" noChangeAspect="1" noChangeArrowheads="1" noTextEdit="1"/>
          </p:cNvSpPr>
          <p:nvPr>
            <p:ph type="sldImg"/>
          </p:nvPr>
        </p:nvSpPr>
        <p:spPr>
          <a:ln/>
        </p:spPr>
      </p:sp>
      <p:sp>
        <p:nvSpPr>
          <p:cNvPr id="269317" name="Rectangle 3"/>
          <p:cNvSpPr>
            <a:spLocks noGrp="1" noChangeArrowheads="1"/>
          </p:cNvSpPr>
          <p:nvPr>
            <p:ph type="body" idx="1"/>
          </p:nvPr>
        </p:nvSpPr>
        <p:spPr>
          <a:xfrm>
            <a:off x="665163" y="4640263"/>
            <a:ext cx="5324475"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747713" eaLnBrk="1" hangingPunct="1"/>
            <a:endParaRPr lang="fr-FR"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itchFamily="34" charset="0"/>
                <a:ea typeface="ＭＳ Ｐゴシック" pitchFamily="34" charset="-128"/>
              </a:defRPr>
            </a:lvl1pPr>
            <a:lvl2pPr marL="742950" indent="-285750" defTabSz="927100">
              <a:defRPr>
                <a:solidFill>
                  <a:schemeClr val="tx1"/>
                </a:solidFill>
                <a:latin typeface="Arial" pitchFamily="34" charset="0"/>
                <a:ea typeface="ＭＳ Ｐゴシック" pitchFamily="34" charset="-128"/>
              </a:defRPr>
            </a:lvl2pPr>
            <a:lvl3pPr marL="1143000" indent="-228600" defTabSz="927100">
              <a:defRPr>
                <a:solidFill>
                  <a:schemeClr val="tx1"/>
                </a:solidFill>
                <a:latin typeface="Arial" pitchFamily="34" charset="0"/>
                <a:ea typeface="ＭＳ Ｐゴシック" pitchFamily="34" charset="-128"/>
              </a:defRPr>
            </a:lvl3pPr>
            <a:lvl4pPr marL="1600200" indent="-228600" defTabSz="927100">
              <a:defRPr>
                <a:solidFill>
                  <a:schemeClr val="tx1"/>
                </a:solidFill>
                <a:latin typeface="Arial" pitchFamily="34" charset="0"/>
                <a:ea typeface="ＭＳ Ｐゴシック" pitchFamily="34" charset="-128"/>
              </a:defRPr>
            </a:lvl4pPr>
            <a:lvl5pPr marL="2057400" indent="-228600" defTabSz="927100">
              <a:defRPr>
                <a:solidFill>
                  <a:schemeClr val="tx1"/>
                </a:solidFill>
                <a:latin typeface="Arial" pitchFamily="34" charset="0"/>
                <a:ea typeface="ＭＳ Ｐゴシック" pitchFamily="34" charset="-128"/>
              </a:defRPr>
            </a:lvl5pPr>
            <a:lvl6pPr marL="25146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271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0EFCF2B-33D2-4D5D-A205-4D7961408EE0}" type="slidenum">
              <a:rPr lang="en-GB" altLang="en-US">
                <a:solidFill>
                  <a:srgbClr val="000000"/>
                </a:solidFill>
              </a:rPr>
              <a:pPr/>
              <a:t>9</a:t>
            </a:fld>
            <a:endParaRPr lang="en-GB" altLang="en-US">
              <a:solidFill>
                <a:srgbClr val="000000"/>
              </a:solidFill>
            </a:endParaRPr>
          </a:p>
        </p:txBody>
      </p:sp>
      <p:sp>
        <p:nvSpPr>
          <p:cNvPr id="310275" name="Rectangle 2"/>
          <p:cNvSpPr>
            <a:spLocks noGrp="1" noRot="1" noChangeAspect="1" noChangeArrowheads="1" noTextEdit="1"/>
          </p:cNvSpPr>
          <p:nvPr>
            <p:ph type="sldImg"/>
          </p:nvPr>
        </p:nvSpPr>
        <p:spPr>
          <a:xfrm>
            <a:off x="917575" y="746125"/>
            <a:ext cx="4972050" cy="3729038"/>
          </a:xfrm>
          <a:ln/>
        </p:spPr>
      </p:sp>
      <p:sp>
        <p:nvSpPr>
          <p:cNvPr id="310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Century Schoolbook" pitchFamily="18" charset="0"/>
              <a:ea typeface="ＭＳ Ｐゴシック" pitchFamily="34" charset="-128"/>
            </a:endParaRPr>
          </a:p>
        </p:txBody>
      </p:sp>
      <p:sp>
        <p:nvSpPr>
          <p:cNvPr id="284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DFC5509-D0A3-4229-B69F-FE424D342C4E}" type="slidenum">
              <a:rPr lang="en-GB" altLang="en-US" smtClean="0">
                <a:solidFill>
                  <a:srgbClr val="000000"/>
                </a:solidFill>
              </a:rPr>
              <a:pPr/>
              <a:t>14</a:t>
            </a:fld>
            <a:endParaRPr lang="en-GB"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eaLnBrk="1" hangingPunct="1">
              <a:defRPr/>
            </a:pPr>
            <a:endParaRPr lang="en-US" altLang="en-US">
              <a:solidFill>
                <a:srgbClr val="FFFFFF"/>
              </a:solidFill>
              <a:latin typeface="Verdana" pitchFamily="28" charset="0"/>
              <a:ea typeface="ＭＳ Ｐゴシック" pitchFamily="28" charset="-128"/>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hangingPunct="1">
              <a:defRPr/>
            </a:pPr>
            <a:endParaRPr lang="en-GB" altLang="en-US">
              <a:solidFill>
                <a:srgbClr val="FFFFFF"/>
              </a:solidFill>
              <a:latin typeface="Verdana" pitchFamily="28" charset="0"/>
              <a:ea typeface="ＭＳ Ｐゴシック" pitchFamily="28" charset="-128"/>
            </a:endParaRPr>
          </a:p>
        </p:txBody>
      </p:sp>
      <p:sp>
        <p:nvSpPr>
          <p:cNvPr id="3076" name="Rectangle 4"/>
          <p:cNvSpPr>
            <a:spLocks noGrp="1" noChangeArrowheads="1"/>
          </p:cNvSpPr>
          <p:nvPr>
            <p:ph type="ctrTitle"/>
          </p:nvPr>
        </p:nvSpPr>
        <p:spPr>
          <a:xfrm>
            <a:off x="3995738" y="256542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5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7" name="Rectangle 12"/>
          <p:cNvSpPr>
            <a:spLocks noGrp="1" noChangeArrowheads="1"/>
          </p:cNvSpPr>
          <p:nvPr>
            <p:ph type="dt" sz="half" idx="10"/>
          </p:nvPr>
        </p:nvSpPr>
        <p:spPr/>
        <p:txBody>
          <a:bodyPr/>
          <a:lstStyle>
            <a:lvl1pPr eaLnBrk="0" hangingPunct="0">
              <a:defRPr sz="1200" b="1">
                <a:solidFill>
                  <a:srgbClr val="FFFFFF"/>
                </a:solidFill>
                <a:latin typeface="Verdana" pitchFamily="28" charset="0"/>
              </a:defRPr>
            </a:lvl1pPr>
          </a:lstStyle>
          <a:p>
            <a:pPr>
              <a:defRPr/>
            </a:pPr>
            <a:endParaRPr lang="en-GB" altLang="en-US"/>
          </a:p>
        </p:txBody>
      </p:sp>
      <p:sp>
        <p:nvSpPr>
          <p:cNvPr id="8" name="Rectangle 13"/>
          <p:cNvSpPr>
            <a:spLocks noGrp="1" noChangeArrowheads="1"/>
          </p:cNvSpPr>
          <p:nvPr>
            <p:ph type="ftr" sz="quarter" idx="11"/>
          </p:nvPr>
        </p:nvSpPr>
        <p:spPr/>
        <p:txBody>
          <a:bodyPr/>
          <a:lstStyle>
            <a:lvl1pPr eaLnBrk="0" hangingPunct="0">
              <a:defRPr>
                <a:solidFill>
                  <a:srgbClr val="FFFFFF"/>
                </a:solidFill>
                <a:latin typeface="Verdana" pitchFamily="28" charset="0"/>
              </a:defRPr>
            </a:lvl1pPr>
          </a:lstStyle>
          <a:p>
            <a:pPr>
              <a:defRPr/>
            </a:pPr>
            <a:endParaRPr lang="en-GB" altLang="en-US"/>
          </a:p>
        </p:txBody>
      </p:sp>
      <p:sp>
        <p:nvSpPr>
          <p:cNvPr id="9" name="Rectangle 15"/>
          <p:cNvSpPr>
            <a:spLocks noGrp="1" noChangeArrowheads="1"/>
          </p:cNvSpPr>
          <p:nvPr>
            <p:ph type="sldNum" sz="quarter" idx="12"/>
          </p:nvPr>
        </p:nvSpPr>
        <p:spPr/>
        <p:txBody>
          <a:bodyPr/>
          <a:lstStyle>
            <a:lvl1pPr eaLnBrk="0" hangingPunct="0">
              <a:defRPr>
                <a:solidFill>
                  <a:srgbClr val="FFFFFF"/>
                </a:solidFill>
                <a:latin typeface="Verdana" pitchFamily="28" charset="0"/>
              </a:defRPr>
            </a:lvl1pPr>
          </a:lstStyle>
          <a:p>
            <a:pPr>
              <a:defRPr/>
            </a:pPr>
            <a:fld id="{9032745D-6477-4728-80E9-3E23BF49A834}" type="slidenum">
              <a:rPr lang="en-GB" altLang="en-US"/>
              <a:pPr>
                <a:defRPr/>
              </a:pPr>
              <a:t>‹#›</a:t>
            </a:fld>
            <a:endParaRPr lang="en-GB" altLang="en-US"/>
          </a:p>
        </p:txBody>
      </p:sp>
    </p:spTree>
    <p:extLst>
      <p:ext uri="{BB962C8B-B14F-4D97-AF65-F5344CB8AC3E}">
        <p14:creationId xmlns:p14="http://schemas.microsoft.com/office/powerpoint/2010/main" val="316308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C631C3C-43EF-4B7B-937B-BB8BA3776CEB}" type="slidenum">
              <a:rPr lang="en-GB" altLang="en-US"/>
              <a:pPr>
                <a:defRPr/>
              </a:pPr>
              <a:t>‹#›</a:t>
            </a:fld>
            <a:endParaRPr lang="en-GB" altLang="en-US"/>
          </a:p>
        </p:txBody>
      </p:sp>
    </p:spTree>
    <p:extLst>
      <p:ext uri="{BB962C8B-B14F-4D97-AF65-F5344CB8AC3E}">
        <p14:creationId xmlns:p14="http://schemas.microsoft.com/office/powerpoint/2010/main" val="148907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FAB56ED-29D7-4B49-AB86-073802B7319F}" type="slidenum">
              <a:rPr lang="en-GB" altLang="en-US"/>
              <a:pPr>
                <a:defRPr/>
              </a:pPr>
              <a:t>‹#›</a:t>
            </a:fld>
            <a:endParaRPr lang="en-GB" altLang="en-US"/>
          </a:p>
        </p:txBody>
      </p:sp>
    </p:spTree>
    <p:extLst>
      <p:ext uri="{BB962C8B-B14F-4D97-AF65-F5344CB8AC3E}">
        <p14:creationId xmlns:p14="http://schemas.microsoft.com/office/powerpoint/2010/main" val="166088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endParaRPr>
          </a:p>
        </p:txBody>
      </p:sp>
      <p:sp>
        <p:nvSpPr>
          <p:cNvPr id="5"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rPr>
              <a:t>Date: in 12 pts</a:t>
            </a:r>
          </a:p>
        </p:txBody>
      </p:sp>
      <p:sp>
        <p:nvSpPr>
          <p:cNvPr id="6" name="Rectangle 10"/>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7"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8"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9" name="Date Placeholder 2"/>
          <p:cNvSpPr>
            <a:spLocks noGrp="1"/>
          </p:cNvSpPr>
          <p:nvPr>
            <p:ph type="dt" sz="half" idx="16"/>
          </p:nvPr>
        </p:nvSpPr>
        <p:spPr/>
        <p:txBody>
          <a:bodyPr/>
          <a:lstStyle>
            <a:lvl1pPr>
              <a:defRPr/>
            </a:lvl1pPr>
          </a:lstStyle>
          <a:p>
            <a:pPr>
              <a:defRPr/>
            </a:pPr>
            <a:fld id="{C4936F15-85F6-4F1D-AA4C-7C0B6D3D977C}" type="datetime1">
              <a:rPr lang="en-US" altLang="en-US"/>
              <a:pPr>
                <a:defRPr/>
              </a:pPr>
              <a:t>1/12/2015</a:t>
            </a:fld>
            <a:endParaRPr lang="en-US" altLang="en-US"/>
          </a:p>
        </p:txBody>
      </p:sp>
      <p:sp>
        <p:nvSpPr>
          <p:cNvPr id="10"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389929660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4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3C8BBD4-938C-4985-9B10-81DB8D04D39E}"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A7191B2F-3E3A-477E-B7BC-380FDB02C886}" type="slidenum">
              <a:rPr lang="es-ES" altLang="en-US"/>
              <a:pPr>
                <a:defRPr/>
              </a:pPr>
              <a:t>‹#›</a:t>
            </a:fld>
            <a:endParaRPr lang="es-ES" altLang="en-US"/>
          </a:p>
        </p:txBody>
      </p:sp>
    </p:spTree>
    <p:extLst>
      <p:ext uri="{BB962C8B-B14F-4D97-AF65-F5344CB8AC3E}">
        <p14:creationId xmlns:p14="http://schemas.microsoft.com/office/powerpoint/2010/main" val="202605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AEF98C4-7966-4885-8A5A-B1835CABC488}"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6706CA9E-4665-47E0-93ED-7CFF1802F4F3}" type="slidenum">
              <a:rPr lang="es-ES" altLang="en-US"/>
              <a:pPr>
                <a:defRPr/>
              </a:pPr>
              <a:t>‹#›</a:t>
            </a:fld>
            <a:endParaRPr lang="es-ES" altLang="en-US"/>
          </a:p>
        </p:txBody>
      </p:sp>
    </p:spTree>
    <p:extLst>
      <p:ext uri="{BB962C8B-B14F-4D97-AF65-F5344CB8AC3E}">
        <p14:creationId xmlns:p14="http://schemas.microsoft.com/office/powerpoint/2010/main" val="1875721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2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64FBA39-D0D4-4C7B-96B7-50059DB6AEBF}"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DFEF8B11-540A-4C07-9321-231D74F8311C}" type="slidenum">
              <a:rPr lang="es-ES" altLang="en-US"/>
              <a:pPr>
                <a:defRPr/>
              </a:pPr>
              <a:t>‹#›</a:t>
            </a:fld>
            <a:endParaRPr lang="es-ES" altLang="en-US"/>
          </a:p>
        </p:txBody>
      </p:sp>
    </p:spTree>
    <p:extLst>
      <p:ext uri="{BB962C8B-B14F-4D97-AF65-F5344CB8AC3E}">
        <p14:creationId xmlns:p14="http://schemas.microsoft.com/office/powerpoint/2010/main" val="5171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4694FBA-DBC8-4B5E-9CDE-5302C4BE546D}"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74919903-C7DD-44EF-9FD4-93E22DDFFD0A}" type="slidenum">
              <a:rPr lang="es-ES" altLang="en-US"/>
              <a:pPr>
                <a:defRPr/>
              </a:pPr>
              <a:t>‹#›</a:t>
            </a:fld>
            <a:endParaRPr lang="es-ES" altLang="en-US"/>
          </a:p>
        </p:txBody>
      </p:sp>
    </p:spTree>
    <p:extLst>
      <p:ext uri="{BB962C8B-B14F-4D97-AF65-F5344CB8AC3E}">
        <p14:creationId xmlns:p14="http://schemas.microsoft.com/office/powerpoint/2010/main" val="17795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F48DFAF-AA2B-4BAE-8347-7E194D948361}" type="datetime1">
              <a:rPr lang="es-ES" altLang="en-US"/>
              <a:pPr>
                <a:defRPr/>
              </a:pPr>
              <a:t>12/01/2015</a:t>
            </a:fld>
            <a:endParaRPr lang="es-ES" altLang="en-US"/>
          </a:p>
        </p:txBody>
      </p:sp>
      <p:sp>
        <p:nvSpPr>
          <p:cNvPr id="8" name="4 Marcador de pie de página"/>
          <p:cNvSpPr>
            <a:spLocks noGrp="1"/>
          </p:cNvSpPr>
          <p:nvPr>
            <p:ph type="ftr" sz="quarter" idx="11"/>
          </p:nvPr>
        </p:nvSpPr>
        <p:spPr/>
        <p:txBody>
          <a:bodyPr/>
          <a:lstStyle>
            <a:lvl1pPr>
              <a:defRPr/>
            </a:lvl1pPr>
          </a:lstStyle>
          <a:p>
            <a:pPr>
              <a:defRPr/>
            </a:pPr>
            <a:endParaRPr lang="en-GB" altLang="en-US"/>
          </a:p>
        </p:txBody>
      </p:sp>
      <p:sp>
        <p:nvSpPr>
          <p:cNvPr id="9" name="5 Marcador de número de diapositiva"/>
          <p:cNvSpPr>
            <a:spLocks noGrp="1"/>
          </p:cNvSpPr>
          <p:nvPr>
            <p:ph type="sldNum" sz="quarter" idx="12"/>
          </p:nvPr>
        </p:nvSpPr>
        <p:spPr/>
        <p:txBody>
          <a:bodyPr/>
          <a:lstStyle>
            <a:lvl1pPr>
              <a:defRPr/>
            </a:lvl1pPr>
          </a:lstStyle>
          <a:p>
            <a:pPr>
              <a:defRPr/>
            </a:pPr>
            <a:fld id="{2D929013-D84D-48BD-93B7-98E3DF2CA066}" type="slidenum">
              <a:rPr lang="es-ES" altLang="en-US"/>
              <a:pPr>
                <a:defRPr/>
              </a:pPr>
              <a:t>‹#›</a:t>
            </a:fld>
            <a:endParaRPr lang="es-ES" altLang="en-US"/>
          </a:p>
        </p:txBody>
      </p:sp>
    </p:spTree>
    <p:extLst>
      <p:ext uri="{BB962C8B-B14F-4D97-AF65-F5344CB8AC3E}">
        <p14:creationId xmlns:p14="http://schemas.microsoft.com/office/powerpoint/2010/main" val="45085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E451A4C-61E3-458D-AC2E-C5C0055CCC9C}" type="datetime1">
              <a:rPr lang="es-ES" altLang="en-US"/>
              <a:pPr>
                <a:defRPr/>
              </a:pPr>
              <a:t>12/01/2015</a:t>
            </a:fld>
            <a:endParaRPr lang="es-ES" altLang="en-US"/>
          </a:p>
        </p:txBody>
      </p:sp>
      <p:sp>
        <p:nvSpPr>
          <p:cNvPr id="4" name="4 Marcador de pie de página"/>
          <p:cNvSpPr>
            <a:spLocks noGrp="1"/>
          </p:cNvSpPr>
          <p:nvPr>
            <p:ph type="ftr" sz="quarter" idx="11"/>
          </p:nvPr>
        </p:nvSpPr>
        <p:spPr/>
        <p:txBody>
          <a:bodyPr/>
          <a:lstStyle>
            <a:lvl1pPr>
              <a:defRPr/>
            </a:lvl1pPr>
          </a:lstStyle>
          <a:p>
            <a:pPr>
              <a:defRPr/>
            </a:pPr>
            <a:endParaRPr lang="en-GB" altLang="en-US"/>
          </a:p>
        </p:txBody>
      </p:sp>
      <p:sp>
        <p:nvSpPr>
          <p:cNvPr id="5" name="5 Marcador de número de diapositiva"/>
          <p:cNvSpPr>
            <a:spLocks noGrp="1"/>
          </p:cNvSpPr>
          <p:nvPr>
            <p:ph type="sldNum" sz="quarter" idx="12"/>
          </p:nvPr>
        </p:nvSpPr>
        <p:spPr/>
        <p:txBody>
          <a:bodyPr/>
          <a:lstStyle>
            <a:lvl1pPr>
              <a:defRPr/>
            </a:lvl1pPr>
          </a:lstStyle>
          <a:p>
            <a:pPr>
              <a:defRPr/>
            </a:pPr>
            <a:fld id="{B5D3758B-74F7-4689-B839-2AC94F4A8750}" type="slidenum">
              <a:rPr lang="es-ES" altLang="en-US"/>
              <a:pPr>
                <a:defRPr/>
              </a:pPr>
              <a:t>‹#›</a:t>
            </a:fld>
            <a:endParaRPr lang="es-ES" altLang="en-US"/>
          </a:p>
        </p:txBody>
      </p:sp>
    </p:spTree>
    <p:extLst>
      <p:ext uri="{BB962C8B-B14F-4D97-AF65-F5344CB8AC3E}">
        <p14:creationId xmlns:p14="http://schemas.microsoft.com/office/powerpoint/2010/main" val="2755014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AE9F17D-0573-4A79-B4D2-5E991A388EC6}" type="datetime1">
              <a:rPr lang="es-ES" altLang="en-US"/>
              <a:pPr>
                <a:defRPr/>
              </a:pPr>
              <a:t>12/01/2015</a:t>
            </a:fld>
            <a:endParaRPr lang="es-ES" altLang="en-US"/>
          </a:p>
        </p:txBody>
      </p:sp>
      <p:sp>
        <p:nvSpPr>
          <p:cNvPr id="3" name="4 Marcador de pie de página"/>
          <p:cNvSpPr>
            <a:spLocks noGrp="1"/>
          </p:cNvSpPr>
          <p:nvPr>
            <p:ph type="ftr" sz="quarter" idx="11"/>
          </p:nvPr>
        </p:nvSpPr>
        <p:spPr/>
        <p:txBody>
          <a:bodyPr/>
          <a:lstStyle>
            <a:lvl1pPr>
              <a:defRPr/>
            </a:lvl1pPr>
          </a:lstStyle>
          <a:p>
            <a:pPr>
              <a:defRPr/>
            </a:pPr>
            <a:endParaRPr lang="en-GB" altLang="en-US"/>
          </a:p>
        </p:txBody>
      </p:sp>
      <p:sp>
        <p:nvSpPr>
          <p:cNvPr id="4" name="5 Marcador de número de diapositiva"/>
          <p:cNvSpPr>
            <a:spLocks noGrp="1"/>
          </p:cNvSpPr>
          <p:nvPr>
            <p:ph type="sldNum" sz="quarter" idx="12"/>
          </p:nvPr>
        </p:nvSpPr>
        <p:spPr/>
        <p:txBody>
          <a:bodyPr/>
          <a:lstStyle>
            <a:lvl1pPr>
              <a:defRPr/>
            </a:lvl1pPr>
          </a:lstStyle>
          <a:p>
            <a:pPr>
              <a:defRPr/>
            </a:pPr>
            <a:fld id="{8097CDD3-4D06-4D43-AF80-683913B20F0D}" type="slidenum">
              <a:rPr lang="es-ES" altLang="en-US"/>
              <a:pPr>
                <a:defRPr/>
              </a:pPr>
              <a:t>‹#›</a:t>
            </a:fld>
            <a:endParaRPr lang="es-ES" altLang="en-US"/>
          </a:p>
        </p:txBody>
      </p:sp>
    </p:spTree>
    <p:extLst>
      <p:ext uri="{BB962C8B-B14F-4D97-AF65-F5344CB8AC3E}">
        <p14:creationId xmlns:p14="http://schemas.microsoft.com/office/powerpoint/2010/main" val="182342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A2C102D-EA98-45CC-8987-C7EC1797D1D5}" type="slidenum">
              <a:rPr lang="en-GB" altLang="en-US"/>
              <a:pPr>
                <a:defRPr/>
              </a:pPr>
              <a:t>‹#›</a:t>
            </a:fld>
            <a:endParaRPr lang="en-GB" altLang="en-US"/>
          </a:p>
        </p:txBody>
      </p:sp>
    </p:spTree>
    <p:extLst>
      <p:ext uri="{BB962C8B-B14F-4D97-AF65-F5344CB8AC3E}">
        <p14:creationId xmlns:p14="http://schemas.microsoft.com/office/powerpoint/2010/main" val="2648941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DF824D-01DC-4125-9C98-46CB42B1B4A8}"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36C7600B-F717-4204-BFFE-1BE4F21433F1}" type="slidenum">
              <a:rPr lang="es-ES" altLang="en-US"/>
              <a:pPr>
                <a:defRPr/>
              </a:pPr>
              <a:t>‹#›</a:t>
            </a:fld>
            <a:endParaRPr lang="es-ES" altLang="en-US"/>
          </a:p>
        </p:txBody>
      </p:sp>
    </p:spTree>
    <p:extLst>
      <p:ext uri="{BB962C8B-B14F-4D97-AF65-F5344CB8AC3E}">
        <p14:creationId xmlns:p14="http://schemas.microsoft.com/office/powerpoint/2010/main" val="2720148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6BE9F-90B5-4F33-B928-7861CA486C36}"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7EB7033A-3E7B-49D0-B61F-AB48DAC64CD8}" type="slidenum">
              <a:rPr lang="es-ES" altLang="en-US"/>
              <a:pPr>
                <a:defRPr/>
              </a:pPr>
              <a:t>‹#›</a:t>
            </a:fld>
            <a:endParaRPr lang="es-ES" altLang="en-US"/>
          </a:p>
        </p:txBody>
      </p:sp>
    </p:spTree>
    <p:extLst>
      <p:ext uri="{BB962C8B-B14F-4D97-AF65-F5344CB8AC3E}">
        <p14:creationId xmlns:p14="http://schemas.microsoft.com/office/powerpoint/2010/main" val="154096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38399A-72F4-4389-9B90-225AA4F30B90}"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F6B0D5FD-8792-4B7C-9391-F332D729C547}" type="slidenum">
              <a:rPr lang="es-ES" altLang="en-US"/>
              <a:pPr>
                <a:defRPr/>
              </a:pPr>
              <a:t>‹#›</a:t>
            </a:fld>
            <a:endParaRPr lang="es-ES" altLang="en-US"/>
          </a:p>
        </p:txBody>
      </p:sp>
    </p:spTree>
    <p:extLst>
      <p:ext uri="{BB962C8B-B14F-4D97-AF65-F5344CB8AC3E}">
        <p14:creationId xmlns:p14="http://schemas.microsoft.com/office/powerpoint/2010/main" val="311946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5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A53B142-7C63-47B4-B84C-F09CB80A0F2F}"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143CA743-FDFF-4411-8AEC-4EA9FBBE09FE}" type="slidenum">
              <a:rPr lang="es-ES" altLang="en-US"/>
              <a:pPr>
                <a:defRPr/>
              </a:pPr>
              <a:t>‹#›</a:t>
            </a:fld>
            <a:endParaRPr lang="es-ES" altLang="en-US"/>
          </a:p>
        </p:txBody>
      </p:sp>
    </p:spTree>
    <p:extLst>
      <p:ext uri="{BB962C8B-B14F-4D97-AF65-F5344CB8AC3E}">
        <p14:creationId xmlns:p14="http://schemas.microsoft.com/office/powerpoint/2010/main" val="205784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endParaRPr>
          </a:p>
        </p:txBody>
      </p:sp>
      <p:sp>
        <p:nvSpPr>
          <p:cNvPr id="5"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rPr>
              <a:t>Date: in 12 pts</a:t>
            </a:r>
          </a:p>
        </p:txBody>
      </p:sp>
      <p:sp>
        <p:nvSpPr>
          <p:cNvPr id="6" name="Rectangle 10"/>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7"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8"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9" name="Date Placeholder 2"/>
          <p:cNvSpPr>
            <a:spLocks noGrp="1"/>
          </p:cNvSpPr>
          <p:nvPr>
            <p:ph type="dt" sz="half" idx="16"/>
          </p:nvPr>
        </p:nvSpPr>
        <p:spPr/>
        <p:txBody>
          <a:bodyPr/>
          <a:lstStyle>
            <a:lvl1pPr>
              <a:defRPr/>
            </a:lvl1pPr>
          </a:lstStyle>
          <a:p>
            <a:pPr>
              <a:defRPr/>
            </a:pPr>
            <a:fld id="{80BD0244-3C05-4B42-A9F6-4D885B703F63}" type="datetime1">
              <a:rPr lang="en-US" altLang="en-US"/>
              <a:pPr>
                <a:defRPr/>
              </a:pPr>
              <a:t>1/12/2015</a:t>
            </a:fld>
            <a:endParaRPr lang="en-US" altLang="en-US"/>
          </a:p>
        </p:txBody>
      </p:sp>
      <p:sp>
        <p:nvSpPr>
          <p:cNvPr id="10"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48238612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4140200" y="6597650"/>
            <a:ext cx="863600" cy="26035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endParaRPr lang="en-GB" altLang="en-US">
              <a:solidFill>
                <a:srgbClr val="FFFFFF"/>
              </a:solidFill>
              <a:latin typeface="Verdana Bold" charset="0"/>
              <a:ea typeface="ＭＳ Ｐゴシック" pitchFamily="28" charset="-128"/>
              <a:cs typeface="Arial" charset="0"/>
            </a:endParaRPr>
          </a:p>
        </p:txBody>
      </p:sp>
      <p:sp>
        <p:nvSpPr>
          <p:cNvPr id="7"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8" name="Rectangle 14"/>
          <p:cNvSpPr/>
          <p:nvPr userDrawn="1"/>
        </p:nvSpPr>
        <p:spPr>
          <a:xfrm>
            <a:off x="0" y="1341438"/>
            <a:ext cx="9144000" cy="5516562"/>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sp>
        <p:nvSpPr>
          <p:cNvPr id="9" name="Rectangle 11"/>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pic>
        <p:nvPicPr>
          <p:cNvPr id="10" name="Picture 10" descr="logo_ce-eac_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3163" y="330200"/>
            <a:ext cx="205422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32454" y="2420908"/>
            <a:ext cx="4932040" cy="1470025"/>
          </a:xfrm>
        </p:spPr>
        <p:txBody>
          <a:bodyPr>
            <a:normAutofit/>
          </a:bodyPr>
          <a:lstStyle>
            <a:lvl1pPr algn="l">
              <a:defRPr sz="30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5576" y="4005064"/>
            <a:ext cx="8208912" cy="1224136"/>
          </a:xfrm>
        </p:spPr>
        <p:txBody>
          <a:bodyPr>
            <a:noAutofit/>
          </a:bodyPr>
          <a:lstStyle>
            <a:lvl1pPr marL="0" indent="0" algn="l">
              <a:buNone/>
              <a:defRPr sz="7600" baseline="0">
                <a:solidFill>
                  <a:srgbClr val="FFD6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ext Placeholder 22"/>
          <p:cNvSpPr>
            <a:spLocks noGrp="1"/>
          </p:cNvSpPr>
          <p:nvPr>
            <p:ph type="body" sz="quarter" idx="15"/>
          </p:nvPr>
        </p:nvSpPr>
        <p:spPr>
          <a:xfrm>
            <a:off x="7308307" y="6381328"/>
            <a:ext cx="1692275" cy="260350"/>
          </a:xfrm>
        </p:spPr>
        <p:txBody>
          <a:bodyPr>
            <a:noAutofit/>
          </a:bodyPr>
          <a:lstStyle>
            <a:lvl1pPr>
              <a:buNone/>
              <a:defRPr sz="1200">
                <a:solidFill>
                  <a:schemeClr val="bg1"/>
                </a:solidFill>
              </a:defRPr>
            </a:lvl1pPr>
          </a:lstStyle>
          <a:p>
            <a:pPr lvl="0"/>
            <a:r>
              <a:rPr lang="en-US" dirty="0" smtClean="0"/>
              <a:t>Click to edit Master text styles</a:t>
            </a:r>
          </a:p>
        </p:txBody>
      </p:sp>
      <p:sp>
        <p:nvSpPr>
          <p:cNvPr id="14" name="Text Placeholder 15"/>
          <p:cNvSpPr>
            <a:spLocks noGrp="1"/>
          </p:cNvSpPr>
          <p:nvPr>
            <p:ph type="body" sz="quarter" idx="12"/>
          </p:nvPr>
        </p:nvSpPr>
        <p:spPr>
          <a:xfrm>
            <a:off x="4032200" y="5301208"/>
            <a:ext cx="4932288" cy="864096"/>
          </a:xfrm>
        </p:spPr>
        <p:txBody>
          <a:bodyPr>
            <a:noAutofit/>
          </a:bodyPr>
          <a:lstStyle>
            <a:lvl1pPr marL="0">
              <a:buNone/>
              <a:defRPr sz="2400" b="0" i="1" baseline="0">
                <a:solidFill>
                  <a:schemeClr val="bg1"/>
                </a:solidFill>
                <a:latin typeface="Verdana" pitchFamily="34" charset="0"/>
              </a:defRPr>
            </a:lvl1pPr>
          </a:lstStyle>
          <a:p>
            <a:pPr lvl="0"/>
            <a:r>
              <a:rPr lang="en-US" dirty="0" smtClean="0"/>
              <a:t>Click to edit Master text styles</a:t>
            </a:r>
          </a:p>
        </p:txBody>
      </p:sp>
      <p:sp>
        <p:nvSpPr>
          <p:cNvPr id="11" name="Footer Placeholder 4"/>
          <p:cNvSpPr>
            <a:spLocks noGrp="1"/>
          </p:cNvSpPr>
          <p:nvPr>
            <p:ph type="ftr" sz="quarter" idx="16"/>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426560170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only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6"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8"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772816"/>
            <a:ext cx="8229600" cy="936104"/>
          </a:xfr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08940"/>
            <a:ext cx="8229600" cy="3417243"/>
          </a:xfrm>
        </p:spPr>
        <p:txBody>
          <a:bodyPr/>
          <a:lstStyle>
            <a:lvl1pPr>
              <a:buNone/>
              <a:defRPr sz="3000" b="1" i="0" baseline="0">
                <a:solidFill>
                  <a:srgbClr val="0F5494"/>
                </a:solidFill>
                <a:latin typeface="Verdana" pitchFamily="34" charset="0"/>
              </a:defRPr>
            </a:lvl1pPr>
            <a:lvl2pPr>
              <a:buNone/>
              <a:defRPr sz="2400" b="0" i="1" baseline="0">
                <a:solidFill>
                  <a:srgbClr val="0F5494"/>
                </a:solidFill>
                <a:latin typeface="Verdana" pitchFamily="34" charset="0"/>
              </a:defRPr>
            </a:lvl2pPr>
            <a:lvl3pPr>
              <a:buClr>
                <a:srgbClr val="009FBA"/>
              </a:buClr>
              <a:buSzPct val="140000"/>
              <a:defRPr sz="2000" b="1" i="0" baseline="0">
                <a:solidFill>
                  <a:srgbClr val="0F5494"/>
                </a:solidFill>
                <a:latin typeface="Verdana" pitchFamily="34" charset="0"/>
              </a:defRPr>
            </a:lvl3pPr>
            <a:lvl4pPr>
              <a:defRPr sz="1400" baseline="0">
                <a:solidFill>
                  <a:srgbClr val="0F5494"/>
                </a:solidFill>
                <a:latin typeface="Verdana"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a:lvl1pPr>
          </a:lstStyle>
          <a:p>
            <a:pPr>
              <a:defRPr/>
            </a:pPr>
            <a:fld id="{2BAC4BE2-0D8E-46D4-A04F-73A68067F61D}" type="datetime1">
              <a:rPr lang="en-US" altLang="en-US"/>
              <a:pPr>
                <a:defRPr/>
              </a:pPr>
              <a:t>1/12/2015</a:t>
            </a:fld>
            <a:endParaRPr lang="en-US" altLang="en-US"/>
          </a:p>
        </p:txBody>
      </p:sp>
      <p:sp>
        <p:nvSpPr>
          <p:cNvPr id="11"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22189057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6"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7" name="Rectangle 11"/>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8"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20"/>
            <a:ext cx="7772400" cy="1362075"/>
          </a:xfrm>
        </p:spPr>
        <p:txBody>
          <a:bodyPr anchor="t">
            <a:noAutofit/>
          </a:bodyPr>
          <a:lstStyle>
            <a:lvl1pPr algn="l">
              <a:defRPr sz="7600" b="1" cap="all" baseline="0">
                <a:solidFill>
                  <a:srgbClr val="FFD624"/>
                </a:solidFill>
                <a:latin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b="1" i="0" baseline="0">
                <a:solidFill>
                  <a:srgbClr val="0F5494"/>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a:lvl1pPr>
          </a:lstStyle>
          <a:p>
            <a:pPr>
              <a:defRPr/>
            </a:pPr>
            <a:fld id="{2069C24B-EFD3-4AD4-B16A-9073B40BC314}" type="datetime1">
              <a:rPr lang="en-US" altLang="en-US"/>
              <a:pPr>
                <a:defRPr/>
              </a:pPr>
              <a:t>1/12/2015</a:t>
            </a:fld>
            <a:endParaRPr lang="en-US" altLang="en-US"/>
          </a:p>
        </p:txBody>
      </p:sp>
      <p:sp>
        <p:nvSpPr>
          <p:cNvPr id="11"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397415490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6"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7"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8" name="Rectangle 13"/>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9"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47663"/>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772816"/>
            <a:ext cx="8229600" cy="576064"/>
          </a:xfrm>
        </p:spPr>
        <p:txBody>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234890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sz="half" idx="13"/>
          </p:nvPr>
        </p:nvSpPr>
        <p:spPr>
          <a:xfrm>
            <a:off x="5004048" y="234890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1" name="Date Placeholder 4"/>
          <p:cNvSpPr>
            <a:spLocks noGrp="1"/>
          </p:cNvSpPr>
          <p:nvPr>
            <p:ph type="dt" sz="half" idx="16"/>
          </p:nvPr>
        </p:nvSpPr>
        <p:spPr/>
        <p:txBody>
          <a:bodyPr/>
          <a:lstStyle>
            <a:lvl1pPr>
              <a:defRPr/>
            </a:lvl1pPr>
          </a:lstStyle>
          <a:p>
            <a:pPr>
              <a:defRPr/>
            </a:pPr>
            <a:fld id="{5C95E89C-9D79-40B0-BECF-34F5215C31D4}" type="datetime1">
              <a:rPr lang="en-US" altLang="en-US"/>
              <a:pPr>
                <a:defRPr/>
              </a:pPr>
              <a:t>1/12/2015</a:t>
            </a:fld>
            <a:endParaRPr lang="en-US" altLang="en-US"/>
          </a:p>
        </p:txBody>
      </p:sp>
      <p:sp>
        <p:nvSpPr>
          <p:cNvPr id="12"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98787032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mparison Tex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8"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9" name="Rectangle 14"/>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10"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772816"/>
            <a:ext cx="3682752" cy="57606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sz="half" idx="12"/>
          </p:nvPr>
        </p:nvSpPr>
        <p:spPr>
          <a:xfrm>
            <a:off x="467544" y="2348900"/>
            <a:ext cx="3672408"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Content Placeholder 2"/>
          <p:cNvSpPr>
            <a:spLocks noGrp="1"/>
          </p:cNvSpPr>
          <p:nvPr>
            <p:ph sz="half" idx="13"/>
          </p:nvPr>
        </p:nvSpPr>
        <p:spPr>
          <a:xfrm>
            <a:off x="5004050" y="2348900"/>
            <a:ext cx="3678560" cy="3777283"/>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2"/>
          <p:cNvSpPr>
            <a:spLocks noGrp="1"/>
          </p:cNvSpPr>
          <p:nvPr>
            <p:ph type="body" idx="14"/>
          </p:nvPr>
        </p:nvSpPr>
        <p:spPr>
          <a:xfrm>
            <a:off x="5004048" y="1772816"/>
            <a:ext cx="3680148" cy="567754"/>
          </a:xfrm>
        </p:spPr>
        <p:txBody>
          <a:bodyPr anchor="b">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000" b="1" baseline="0">
                <a:solidFill>
                  <a:srgbClr val="0F5494"/>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2" name="Date Placeholder 6"/>
          <p:cNvSpPr>
            <a:spLocks noGrp="1"/>
          </p:cNvSpPr>
          <p:nvPr>
            <p:ph type="dt" sz="half" idx="16"/>
          </p:nvPr>
        </p:nvSpPr>
        <p:spPr/>
        <p:txBody>
          <a:bodyPr/>
          <a:lstStyle>
            <a:lvl1pPr>
              <a:defRPr/>
            </a:lvl1pPr>
          </a:lstStyle>
          <a:p>
            <a:pPr>
              <a:defRPr/>
            </a:pPr>
            <a:fld id="{1FE488BF-1F6C-4842-B0ED-E6D44F9751B0}" type="datetime1">
              <a:rPr lang="en-US" altLang="en-US"/>
              <a:pPr>
                <a:defRPr/>
              </a:pPr>
              <a:t>1/12/2015</a:t>
            </a:fld>
            <a:endParaRPr lang="en-US" altLang="en-US"/>
          </a:p>
        </p:txBody>
      </p:sp>
      <p:sp>
        <p:nvSpPr>
          <p:cNvPr id="13"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400884397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0235607-7216-475F-9B05-578FE1970590}" type="slidenum">
              <a:rPr lang="en-GB" altLang="en-US"/>
              <a:pPr>
                <a:defRPr/>
              </a:pPr>
              <a:t>‹#›</a:t>
            </a:fld>
            <a:endParaRPr lang="en-GB" altLang="en-US"/>
          </a:p>
        </p:txBody>
      </p:sp>
    </p:spTree>
    <p:extLst>
      <p:ext uri="{BB962C8B-B14F-4D97-AF65-F5344CB8AC3E}">
        <p14:creationId xmlns:p14="http://schemas.microsoft.com/office/powerpoint/2010/main" val="2716034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5"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6" name="Rectangle 10"/>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7"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925960"/>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8"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9" name="Date Placeholder 2"/>
          <p:cNvSpPr>
            <a:spLocks noGrp="1"/>
          </p:cNvSpPr>
          <p:nvPr>
            <p:ph type="dt" sz="half" idx="16"/>
          </p:nvPr>
        </p:nvSpPr>
        <p:spPr/>
        <p:txBody>
          <a:bodyPr/>
          <a:lstStyle>
            <a:lvl1pPr>
              <a:defRPr/>
            </a:lvl1pPr>
          </a:lstStyle>
          <a:p>
            <a:pPr>
              <a:defRPr/>
            </a:pPr>
            <a:fld id="{12974137-DF46-4F83-844B-D7F9590EC8B8}" type="datetime1">
              <a:rPr lang="en-US" altLang="en-US"/>
              <a:pPr>
                <a:defRPr/>
              </a:pPr>
              <a:t>1/12/2015</a:t>
            </a:fld>
            <a:endParaRPr lang="en-US" altLang="en-US"/>
          </a:p>
        </p:txBody>
      </p:sp>
      <p:sp>
        <p:nvSpPr>
          <p:cNvPr id="10"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19249586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4"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5"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6"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8" name="Date Placeholder 1"/>
          <p:cNvSpPr>
            <a:spLocks noGrp="1"/>
          </p:cNvSpPr>
          <p:nvPr>
            <p:ph type="dt" sz="half" idx="16"/>
          </p:nvPr>
        </p:nvSpPr>
        <p:spPr/>
        <p:txBody>
          <a:bodyPr/>
          <a:lstStyle>
            <a:lvl1pPr>
              <a:defRPr/>
            </a:lvl1pPr>
          </a:lstStyle>
          <a:p>
            <a:pPr>
              <a:defRPr/>
            </a:pPr>
            <a:fld id="{98FB2292-BA2D-4A51-8237-1D8B2E461D81}" type="datetime1">
              <a:rPr lang="en-US" altLang="en-US"/>
              <a:pPr>
                <a:defRPr/>
              </a:pPr>
              <a:t>1/12/2015</a:t>
            </a:fld>
            <a:endParaRPr lang="en-US" altLang="en-US"/>
          </a:p>
        </p:txBody>
      </p:sp>
      <p:sp>
        <p:nvSpPr>
          <p:cNvPr id="9"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258892830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6"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8" name="Picture 11"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sz="half" idx="12"/>
          </p:nvPr>
        </p:nvSpPr>
        <p:spPr>
          <a:xfrm rot="5400000">
            <a:off x="2933818" y="422666"/>
            <a:ext cx="3240360" cy="824491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467544" y="1772816"/>
            <a:ext cx="8229600" cy="1143000"/>
          </a:xfrm>
        </p:spPr>
        <p:txBody>
          <a:bodyPr>
            <a:normAutofit/>
          </a:bodyPr>
          <a:lstStyle>
            <a:lvl1pPr>
              <a:defRPr sz="3000" b="1" i="0" baseline="0">
                <a:solidFill>
                  <a:srgbClr val="0F5494"/>
                </a:solidFill>
                <a:latin typeface="Verdana" pitchFamily="34" charset="0"/>
              </a:defRPr>
            </a:lvl1pPr>
          </a:lstStyle>
          <a:p>
            <a:r>
              <a:rPr lang="en-US" dirty="0" smtClean="0"/>
              <a:t>Click to edit Master title style</a:t>
            </a:r>
            <a:endParaRPr lang="en-US" dirty="0"/>
          </a:p>
        </p:txBody>
      </p:sp>
      <p:sp>
        <p:nvSpPr>
          <p:cNvPr id="9"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a:lvl1pPr>
          </a:lstStyle>
          <a:p>
            <a:pPr>
              <a:defRPr/>
            </a:pPr>
            <a:fld id="{9967EFA2-640B-452C-AC55-D293592D7CB7}" type="datetime1">
              <a:rPr lang="en-US" altLang="en-US"/>
              <a:pPr>
                <a:defRPr/>
              </a:pPr>
              <a:t>1/12/2015</a:t>
            </a:fld>
            <a:endParaRPr lang="en-US" altLang="en-US"/>
          </a:p>
        </p:txBody>
      </p:sp>
      <p:sp>
        <p:nvSpPr>
          <p:cNvPr id="11"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118530098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6" name="Date Placeholder 3"/>
          <p:cNvSpPr txBox="1">
            <a:spLocks/>
          </p:cNvSpPr>
          <p:nvPr userDrawn="1"/>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7" name="Rectangle 9"/>
          <p:cNvSpPr/>
          <p:nvPr userDrawn="1"/>
        </p:nvSpPr>
        <p:spPr>
          <a:xfrm>
            <a:off x="0" y="0"/>
            <a:ext cx="9144000" cy="1341438"/>
          </a:xfrm>
          <a:prstGeom prst="rect">
            <a:avLst/>
          </a:prstGeom>
          <a:solidFill>
            <a:srgbClr val="0F5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cs typeface="Arial" charset="0"/>
            </a:endParaRPr>
          </a:p>
        </p:txBody>
      </p:sp>
      <p:pic>
        <p:nvPicPr>
          <p:cNvPr id="8" name="Picture 10" descr="logo_ce-eac-neg-e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27450" y="339725"/>
            <a:ext cx="20542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772816"/>
            <a:ext cx="2057400" cy="4353347"/>
          </a:xfrm>
        </p:spPr>
        <p:txBody>
          <a:bodyPr vert="eaVert">
            <a:normAutofit/>
          </a:bodyPr>
          <a:lstStyle>
            <a:lvl1pPr algn="l">
              <a:defRPr sz="3000">
                <a:solidFill>
                  <a:srgbClr val="0F5494"/>
                </a:solidFill>
              </a:defRPr>
            </a:lvl1pPr>
          </a:lstStyle>
          <a:p>
            <a:pPr lvl="0"/>
            <a:r>
              <a:rPr lang="en-US" dirty="0" smtClean="0"/>
              <a:t>Click to edit Master title style</a:t>
            </a:r>
          </a:p>
        </p:txBody>
      </p:sp>
      <p:sp>
        <p:nvSpPr>
          <p:cNvPr id="13" name="Content Placeholder 2"/>
          <p:cNvSpPr>
            <a:spLocks noGrp="1"/>
          </p:cNvSpPr>
          <p:nvPr>
            <p:ph sz="half" idx="12"/>
          </p:nvPr>
        </p:nvSpPr>
        <p:spPr>
          <a:xfrm rot="5400000">
            <a:off x="1277634" y="926722"/>
            <a:ext cx="4392488" cy="6084676"/>
          </a:xfrm>
        </p:spPr>
        <p:txBody>
          <a:bodyPr/>
          <a:lstStyle>
            <a:lvl1pPr marL="0" indent="-108000">
              <a:buNone/>
              <a:defRPr sz="3000" b="1" i="0" baseline="0">
                <a:solidFill>
                  <a:srgbClr val="0F5494"/>
                </a:solidFill>
                <a:latin typeface="Verdana" pitchFamily="34" charset="0"/>
              </a:defRPr>
            </a:lvl1pPr>
            <a:lvl2pPr marL="0" indent="-108000">
              <a:buNone/>
              <a:defRPr sz="2400" b="0" i="1" baseline="0">
                <a:solidFill>
                  <a:srgbClr val="0F5494"/>
                </a:solidFill>
                <a:latin typeface="Verdana" pitchFamily="34" charset="0"/>
              </a:defRPr>
            </a:lvl2pPr>
            <a:lvl3pPr marL="0" indent="-108000">
              <a:buClr>
                <a:srgbClr val="009FBA"/>
              </a:buClr>
              <a:buSzPct val="140000"/>
              <a:buFont typeface="Arial" pitchFamily="34" charset="0"/>
              <a:buChar char="•"/>
              <a:defRPr sz="2000" b="1" i="0" baseline="0">
                <a:solidFill>
                  <a:srgbClr val="0F5494"/>
                </a:solidFill>
                <a:latin typeface="Verdana" pitchFamily="34" charset="0"/>
              </a:defRPr>
            </a:lvl3pPr>
            <a:lvl4pPr marL="0" indent="-180000">
              <a:defRPr sz="1400" baseline="0">
                <a:solidFill>
                  <a:srgbClr val="0F5494"/>
                </a:solidFill>
                <a:latin typeface="Verdana" pitchFamily="34" charset="0"/>
              </a:defRPr>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22"/>
          <p:cNvSpPr>
            <a:spLocks noGrp="1"/>
          </p:cNvSpPr>
          <p:nvPr>
            <p:ph type="body" sz="quarter" idx="15"/>
          </p:nvPr>
        </p:nvSpPr>
        <p:spPr>
          <a:xfrm>
            <a:off x="7451731" y="6381328"/>
            <a:ext cx="1692275" cy="260350"/>
          </a:xfrm>
        </p:spPr>
        <p:txBody>
          <a:bodyPr>
            <a:noAutofit/>
          </a:bodyPr>
          <a:lstStyle>
            <a:lvl1pPr>
              <a:buNone/>
              <a:defRPr sz="1200">
                <a:solidFill>
                  <a:srgbClr val="0F5494"/>
                </a:solidFill>
              </a:defRPr>
            </a:lvl1pPr>
          </a:lstStyle>
          <a:p>
            <a:pPr lvl="0"/>
            <a:r>
              <a:rPr lang="en-US" dirty="0" smtClean="0"/>
              <a:t>Click to edit Master text styles</a:t>
            </a:r>
          </a:p>
        </p:txBody>
      </p:sp>
      <p:sp>
        <p:nvSpPr>
          <p:cNvPr id="10" name="Date Placeholder 3"/>
          <p:cNvSpPr>
            <a:spLocks noGrp="1"/>
          </p:cNvSpPr>
          <p:nvPr>
            <p:ph type="dt" sz="half" idx="16"/>
          </p:nvPr>
        </p:nvSpPr>
        <p:spPr/>
        <p:txBody>
          <a:bodyPr/>
          <a:lstStyle>
            <a:lvl1pPr>
              <a:defRPr/>
            </a:lvl1pPr>
          </a:lstStyle>
          <a:p>
            <a:pPr>
              <a:defRPr/>
            </a:pPr>
            <a:fld id="{0B26D674-3D07-49F0-94EA-C0F778FE5265}" type="datetime1">
              <a:rPr lang="en-US" altLang="en-US"/>
              <a:pPr>
                <a:defRPr/>
              </a:pPr>
              <a:t>1/12/2015</a:t>
            </a:fld>
            <a:endParaRPr lang="en-US" altLang="en-US"/>
          </a:p>
        </p:txBody>
      </p:sp>
      <p:sp>
        <p:nvSpPr>
          <p:cNvPr id="11" name="Footer Placeholder 4"/>
          <p:cNvSpPr>
            <a:spLocks noGrp="1"/>
          </p:cNvSpPr>
          <p:nvPr>
            <p:ph type="ftr" sz="quarter" idx="17"/>
          </p:nvPr>
        </p:nvSpPr>
        <p:spPr/>
        <p:txBody>
          <a:bodyPr/>
          <a:lstStyle>
            <a:lvl1pPr>
              <a:defRPr/>
            </a:lvl1pPr>
          </a:lstStyle>
          <a:p>
            <a:pPr>
              <a:defRPr/>
            </a:pPr>
            <a:r>
              <a:rPr lang="fr-BE" altLang="en-US"/>
              <a:t>Education </a:t>
            </a:r>
            <a:br>
              <a:rPr lang="fr-BE" altLang="en-US"/>
            </a:br>
            <a:r>
              <a:rPr lang="fr-BE" altLang="en-US"/>
              <a:t>and Culture</a:t>
            </a:r>
            <a:endParaRPr lang="en-GB" altLang="en-US"/>
          </a:p>
        </p:txBody>
      </p:sp>
    </p:spTree>
    <p:extLst>
      <p:ext uri="{BB962C8B-B14F-4D97-AF65-F5344CB8AC3E}">
        <p14:creationId xmlns:p14="http://schemas.microsoft.com/office/powerpoint/2010/main" val="200046527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14258EA-6DD7-42E7-B935-E3316895E3AE}" type="datetime1">
              <a:rPr lang="en-GB" altLang="en-US"/>
              <a:pPr>
                <a:defRPr/>
              </a:pPr>
              <a:t>12/01/2015</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charset="0"/>
                <a:ea typeface="ＭＳ Ｐゴシック" pitchFamily="28" charset="-128"/>
                <a:cs typeface="Arial" charset="0"/>
              </a:defRPr>
            </a:lvl1pPr>
          </a:lstStyle>
          <a:p>
            <a:pPr>
              <a:defRPr/>
            </a:pPr>
            <a:fld id="{6DD843EF-3A5C-4039-859D-D1F75E66C97F}" type="slidenum">
              <a:rPr lang="en-GB" altLang="en-US"/>
              <a:pPr>
                <a:defRPr/>
              </a:pPr>
              <a:t>‹#›</a:t>
            </a:fld>
            <a:endParaRPr lang="en-GB" altLang="en-US"/>
          </a:p>
        </p:txBody>
      </p:sp>
    </p:spTree>
    <p:extLst>
      <p:ext uri="{BB962C8B-B14F-4D97-AF65-F5344CB8AC3E}">
        <p14:creationId xmlns:p14="http://schemas.microsoft.com/office/powerpoint/2010/main" val="3073114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4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6E6D2D9-F963-488B-93A6-C97E6E7696CA}"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335CFCDC-BB63-41A0-B551-E71E64AD99B5}" type="slidenum">
              <a:rPr lang="es-ES" altLang="en-US"/>
              <a:pPr>
                <a:defRPr/>
              </a:pPr>
              <a:t>‹#›</a:t>
            </a:fld>
            <a:endParaRPr lang="es-ES" altLang="en-US"/>
          </a:p>
        </p:txBody>
      </p:sp>
    </p:spTree>
    <p:extLst>
      <p:ext uri="{BB962C8B-B14F-4D97-AF65-F5344CB8AC3E}">
        <p14:creationId xmlns:p14="http://schemas.microsoft.com/office/powerpoint/2010/main" val="1806368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F494E42-23E8-4371-AB49-DDD5145BBF8C}"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A9CF697F-B9EC-4651-9848-DDEEA4B36BC4}" type="slidenum">
              <a:rPr lang="es-ES" altLang="en-US"/>
              <a:pPr>
                <a:defRPr/>
              </a:pPr>
              <a:t>‹#›</a:t>
            </a:fld>
            <a:endParaRPr lang="es-ES" altLang="en-US"/>
          </a:p>
        </p:txBody>
      </p:sp>
    </p:spTree>
    <p:extLst>
      <p:ext uri="{BB962C8B-B14F-4D97-AF65-F5344CB8AC3E}">
        <p14:creationId xmlns:p14="http://schemas.microsoft.com/office/powerpoint/2010/main" val="1861497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2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936457D-32AD-4E70-8D8B-49CAABA70845}"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4ED460AC-EA6F-4D62-9AAC-FF203529CA9F}" type="slidenum">
              <a:rPr lang="es-ES" altLang="en-US"/>
              <a:pPr>
                <a:defRPr/>
              </a:pPr>
              <a:t>‹#›</a:t>
            </a:fld>
            <a:endParaRPr lang="es-ES" altLang="en-US"/>
          </a:p>
        </p:txBody>
      </p:sp>
    </p:spTree>
    <p:extLst>
      <p:ext uri="{BB962C8B-B14F-4D97-AF65-F5344CB8AC3E}">
        <p14:creationId xmlns:p14="http://schemas.microsoft.com/office/powerpoint/2010/main" val="2535986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FB9DD1F-4532-4B2B-BCFF-D23284B662C4}"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181B0802-2515-4E5D-B38C-8A4A731BD1A1}" type="slidenum">
              <a:rPr lang="es-ES" altLang="en-US"/>
              <a:pPr>
                <a:defRPr/>
              </a:pPr>
              <a:t>‹#›</a:t>
            </a:fld>
            <a:endParaRPr lang="es-ES" altLang="en-US"/>
          </a:p>
        </p:txBody>
      </p:sp>
    </p:spTree>
    <p:extLst>
      <p:ext uri="{BB962C8B-B14F-4D97-AF65-F5344CB8AC3E}">
        <p14:creationId xmlns:p14="http://schemas.microsoft.com/office/powerpoint/2010/main" val="1704998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101F2B2-264F-441D-A982-652F91213EB8}" type="datetime1">
              <a:rPr lang="es-ES" altLang="en-US"/>
              <a:pPr>
                <a:defRPr/>
              </a:pPr>
              <a:t>12/01/2015</a:t>
            </a:fld>
            <a:endParaRPr lang="es-ES" altLang="en-US"/>
          </a:p>
        </p:txBody>
      </p:sp>
      <p:sp>
        <p:nvSpPr>
          <p:cNvPr id="8" name="4 Marcador de pie de página"/>
          <p:cNvSpPr>
            <a:spLocks noGrp="1"/>
          </p:cNvSpPr>
          <p:nvPr>
            <p:ph type="ftr" sz="quarter" idx="11"/>
          </p:nvPr>
        </p:nvSpPr>
        <p:spPr/>
        <p:txBody>
          <a:bodyPr/>
          <a:lstStyle>
            <a:lvl1pPr>
              <a:defRPr/>
            </a:lvl1pPr>
          </a:lstStyle>
          <a:p>
            <a:pPr>
              <a:defRPr/>
            </a:pPr>
            <a:endParaRPr lang="en-GB" altLang="en-US"/>
          </a:p>
        </p:txBody>
      </p:sp>
      <p:sp>
        <p:nvSpPr>
          <p:cNvPr id="9" name="5 Marcador de número de diapositiva"/>
          <p:cNvSpPr>
            <a:spLocks noGrp="1"/>
          </p:cNvSpPr>
          <p:nvPr>
            <p:ph type="sldNum" sz="quarter" idx="12"/>
          </p:nvPr>
        </p:nvSpPr>
        <p:spPr/>
        <p:txBody>
          <a:bodyPr/>
          <a:lstStyle>
            <a:lvl1pPr>
              <a:defRPr/>
            </a:lvl1pPr>
          </a:lstStyle>
          <a:p>
            <a:pPr>
              <a:defRPr/>
            </a:pPr>
            <a:fld id="{2CD9A3C9-9F2F-40D7-A3A5-F6BF88128B84}" type="slidenum">
              <a:rPr lang="es-ES" altLang="en-US"/>
              <a:pPr>
                <a:defRPr/>
              </a:pPr>
              <a:t>‹#›</a:t>
            </a:fld>
            <a:endParaRPr lang="es-ES" altLang="en-US"/>
          </a:p>
        </p:txBody>
      </p:sp>
    </p:spTree>
    <p:extLst>
      <p:ext uri="{BB962C8B-B14F-4D97-AF65-F5344CB8AC3E}">
        <p14:creationId xmlns:p14="http://schemas.microsoft.com/office/powerpoint/2010/main" val="3268863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9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9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FCF9A50F-D6BB-4D4B-8564-885A3A4BFCB2}" type="slidenum">
              <a:rPr lang="en-GB" altLang="en-US"/>
              <a:pPr>
                <a:defRPr/>
              </a:pPr>
              <a:t>‹#›</a:t>
            </a:fld>
            <a:endParaRPr lang="en-GB" altLang="en-US"/>
          </a:p>
        </p:txBody>
      </p:sp>
    </p:spTree>
    <p:extLst>
      <p:ext uri="{BB962C8B-B14F-4D97-AF65-F5344CB8AC3E}">
        <p14:creationId xmlns:p14="http://schemas.microsoft.com/office/powerpoint/2010/main" val="137113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A87B85C-B887-4860-90D1-72CEED7F75A8}" type="datetime1">
              <a:rPr lang="es-ES" altLang="en-US"/>
              <a:pPr>
                <a:defRPr/>
              </a:pPr>
              <a:t>12/01/2015</a:t>
            </a:fld>
            <a:endParaRPr lang="es-ES" altLang="en-US"/>
          </a:p>
        </p:txBody>
      </p:sp>
      <p:sp>
        <p:nvSpPr>
          <p:cNvPr id="4" name="4 Marcador de pie de página"/>
          <p:cNvSpPr>
            <a:spLocks noGrp="1"/>
          </p:cNvSpPr>
          <p:nvPr>
            <p:ph type="ftr" sz="quarter" idx="11"/>
          </p:nvPr>
        </p:nvSpPr>
        <p:spPr/>
        <p:txBody>
          <a:bodyPr/>
          <a:lstStyle>
            <a:lvl1pPr>
              <a:defRPr/>
            </a:lvl1pPr>
          </a:lstStyle>
          <a:p>
            <a:pPr>
              <a:defRPr/>
            </a:pPr>
            <a:endParaRPr lang="en-GB" altLang="en-US"/>
          </a:p>
        </p:txBody>
      </p:sp>
      <p:sp>
        <p:nvSpPr>
          <p:cNvPr id="5" name="5 Marcador de número de diapositiva"/>
          <p:cNvSpPr>
            <a:spLocks noGrp="1"/>
          </p:cNvSpPr>
          <p:nvPr>
            <p:ph type="sldNum" sz="quarter" idx="12"/>
          </p:nvPr>
        </p:nvSpPr>
        <p:spPr/>
        <p:txBody>
          <a:bodyPr/>
          <a:lstStyle>
            <a:lvl1pPr>
              <a:defRPr/>
            </a:lvl1pPr>
          </a:lstStyle>
          <a:p>
            <a:pPr>
              <a:defRPr/>
            </a:pPr>
            <a:fld id="{7AFA0BFA-3F39-44B4-8AC8-0143FEFC8C32}" type="slidenum">
              <a:rPr lang="es-ES" altLang="en-US"/>
              <a:pPr>
                <a:defRPr/>
              </a:pPr>
              <a:t>‹#›</a:t>
            </a:fld>
            <a:endParaRPr lang="es-ES" altLang="en-US"/>
          </a:p>
        </p:txBody>
      </p:sp>
    </p:spTree>
    <p:extLst>
      <p:ext uri="{BB962C8B-B14F-4D97-AF65-F5344CB8AC3E}">
        <p14:creationId xmlns:p14="http://schemas.microsoft.com/office/powerpoint/2010/main" val="2486906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645C89F-2734-43D0-9E59-7B4934C59031}" type="datetime1">
              <a:rPr lang="es-ES" altLang="en-US"/>
              <a:pPr>
                <a:defRPr/>
              </a:pPr>
              <a:t>12/01/2015</a:t>
            </a:fld>
            <a:endParaRPr lang="es-ES" altLang="en-US"/>
          </a:p>
        </p:txBody>
      </p:sp>
      <p:sp>
        <p:nvSpPr>
          <p:cNvPr id="3" name="4 Marcador de pie de página"/>
          <p:cNvSpPr>
            <a:spLocks noGrp="1"/>
          </p:cNvSpPr>
          <p:nvPr>
            <p:ph type="ftr" sz="quarter" idx="11"/>
          </p:nvPr>
        </p:nvSpPr>
        <p:spPr/>
        <p:txBody>
          <a:bodyPr/>
          <a:lstStyle>
            <a:lvl1pPr>
              <a:defRPr/>
            </a:lvl1pPr>
          </a:lstStyle>
          <a:p>
            <a:pPr>
              <a:defRPr/>
            </a:pPr>
            <a:endParaRPr lang="en-GB" altLang="en-US"/>
          </a:p>
        </p:txBody>
      </p:sp>
      <p:sp>
        <p:nvSpPr>
          <p:cNvPr id="4" name="5 Marcador de número de diapositiva"/>
          <p:cNvSpPr>
            <a:spLocks noGrp="1"/>
          </p:cNvSpPr>
          <p:nvPr>
            <p:ph type="sldNum" sz="quarter" idx="12"/>
          </p:nvPr>
        </p:nvSpPr>
        <p:spPr/>
        <p:txBody>
          <a:bodyPr/>
          <a:lstStyle>
            <a:lvl1pPr>
              <a:defRPr/>
            </a:lvl1pPr>
          </a:lstStyle>
          <a:p>
            <a:pPr>
              <a:defRPr/>
            </a:pPr>
            <a:fld id="{B5B8D7DE-00FE-407A-8091-EF50784645BA}" type="slidenum">
              <a:rPr lang="es-ES" altLang="en-US"/>
              <a:pPr>
                <a:defRPr/>
              </a:pPr>
              <a:t>‹#›</a:t>
            </a:fld>
            <a:endParaRPr lang="es-ES" altLang="en-US"/>
          </a:p>
        </p:txBody>
      </p:sp>
    </p:spTree>
    <p:extLst>
      <p:ext uri="{BB962C8B-B14F-4D97-AF65-F5344CB8AC3E}">
        <p14:creationId xmlns:p14="http://schemas.microsoft.com/office/powerpoint/2010/main" val="98881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E5DECE-98CA-468E-BA6B-FCBE98FAB240}"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2AE6B354-EBBE-49EC-A4DF-FC660D7AB013}" type="slidenum">
              <a:rPr lang="es-ES" altLang="en-US"/>
              <a:pPr>
                <a:defRPr/>
              </a:pPr>
              <a:t>‹#›</a:t>
            </a:fld>
            <a:endParaRPr lang="es-ES" altLang="en-US"/>
          </a:p>
        </p:txBody>
      </p:sp>
    </p:spTree>
    <p:extLst>
      <p:ext uri="{BB962C8B-B14F-4D97-AF65-F5344CB8AC3E}">
        <p14:creationId xmlns:p14="http://schemas.microsoft.com/office/powerpoint/2010/main" val="408863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DED73E9-83F5-4874-90D0-9F4178819779}" type="datetime1">
              <a:rPr lang="es-ES" altLang="en-US"/>
              <a:pPr>
                <a:defRPr/>
              </a:pPr>
              <a:t>12/01/2015</a:t>
            </a:fld>
            <a:endParaRPr lang="es-ES" altLang="en-US"/>
          </a:p>
        </p:txBody>
      </p:sp>
      <p:sp>
        <p:nvSpPr>
          <p:cNvPr id="6" name="4 Marcador de pie de página"/>
          <p:cNvSpPr>
            <a:spLocks noGrp="1"/>
          </p:cNvSpPr>
          <p:nvPr>
            <p:ph type="ftr" sz="quarter" idx="11"/>
          </p:nvPr>
        </p:nvSpPr>
        <p:spPr/>
        <p:txBody>
          <a:bodyPr/>
          <a:lstStyle>
            <a:lvl1pPr>
              <a:defRPr/>
            </a:lvl1pPr>
          </a:lstStyle>
          <a:p>
            <a:pPr>
              <a:defRPr/>
            </a:pPr>
            <a:endParaRPr lang="en-GB" altLang="en-US"/>
          </a:p>
        </p:txBody>
      </p:sp>
      <p:sp>
        <p:nvSpPr>
          <p:cNvPr id="7" name="5 Marcador de número de diapositiva"/>
          <p:cNvSpPr>
            <a:spLocks noGrp="1"/>
          </p:cNvSpPr>
          <p:nvPr>
            <p:ph type="sldNum" sz="quarter" idx="12"/>
          </p:nvPr>
        </p:nvSpPr>
        <p:spPr/>
        <p:txBody>
          <a:bodyPr/>
          <a:lstStyle>
            <a:lvl1pPr>
              <a:defRPr/>
            </a:lvl1pPr>
          </a:lstStyle>
          <a:p>
            <a:pPr>
              <a:defRPr/>
            </a:pPr>
            <a:fld id="{B494570B-8B1F-4706-A007-166528DF8656}" type="slidenum">
              <a:rPr lang="es-ES" altLang="en-US"/>
              <a:pPr>
                <a:defRPr/>
              </a:pPr>
              <a:t>‹#›</a:t>
            </a:fld>
            <a:endParaRPr lang="es-ES" altLang="en-US"/>
          </a:p>
        </p:txBody>
      </p:sp>
    </p:spTree>
    <p:extLst>
      <p:ext uri="{BB962C8B-B14F-4D97-AF65-F5344CB8AC3E}">
        <p14:creationId xmlns:p14="http://schemas.microsoft.com/office/powerpoint/2010/main" val="3313659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EF89FDE-4E34-477F-B30F-89B3E171DD7F}"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747765B1-39CF-4445-A71C-CD45C47828BE}" type="slidenum">
              <a:rPr lang="es-ES" altLang="en-US"/>
              <a:pPr>
                <a:defRPr/>
              </a:pPr>
              <a:t>‹#›</a:t>
            </a:fld>
            <a:endParaRPr lang="es-ES" altLang="en-US"/>
          </a:p>
        </p:txBody>
      </p:sp>
    </p:spTree>
    <p:extLst>
      <p:ext uri="{BB962C8B-B14F-4D97-AF65-F5344CB8AC3E}">
        <p14:creationId xmlns:p14="http://schemas.microsoft.com/office/powerpoint/2010/main" val="693281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5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428DAFC-A5D2-4FE7-AF79-92EADED5CCE0}" type="datetime1">
              <a:rPr lang="es-ES" altLang="en-US"/>
              <a:pPr>
                <a:defRPr/>
              </a:pPr>
              <a:t>12/01/2015</a:t>
            </a:fld>
            <a:endParaRPr lang="es-ES" altLang="en-US"/>
          </a:p>
        </p:txBody>
      </p:sp>
      <p:sp>
        <p:nvSpPr>
          <p:cNvPr id="5" name="4 Marcador de pie de página"/>
          <p:cNvSpPr>
            <a:spLocks noGrp="1"/>
          </p:cNvSpPr>
          <p:nvPr>
            <p:ph type="ftr" sz="quarter" idx="11"/>
          </p:nvPr>
        </p:nvSpPr>
        <p:spPr/>
        <p:txBody>
          <a:bodyPr/>
          <a:lstStyle>
            <a:lvl1pPr>
              <a:defRPr/>
            </a:lvl1pPr>
          </a:lstStyle>
          <a:p>
            <a:pPr>
              <a:defRPr/>
            </a:pPr>
            <a:endParaRPr lang="en-GB" altLang="en-US"/>
          </a:p>
        </p:txBody>
      </p:sp>
      <p:sp>
        <p:nvSpPr>
          <p:cNvPr id="6" name="5 Marcador de número de diapositiva"/>
          <p:cNvSpPr>
            <a:spLocks noGrp="1"/>
          </p:cNvSpPr>
          <p:nvPr>
            <p:ph type="sldNum" sz="quarter" idx="12"/>
          </p:nvPr>
        </p:nvSpPr>
        <p:spPr/>
        <p:txBody>
          <a:bodyPr/>
          <a:lstStyle>
            <a:lvl1pPr>
              <a:defRPr/>
            </a:lvl1pPr>
          </a:lstStyle>
          <a:p>
            <a:pPr>
              <a:defRPr/>
            </a:pPr>
            <a:fld id="{CD04F7A0-77D4-41D2-8657-99FD9A5D660F}" type="slidenum">
              <a:rPr lang="es-ES" altLang="en-US"/>
              <a:pPr>
                <a:defRPr/>
              </a:pPr>
              <a:t>‹#›</a:t>
            </a:fld>
            <a:endParaRPr lang="es-ES" altLang="en-US"/>
          </a:p>
        </p:txBody>
      </p:sp>
    </p:spTree>
    <p:extLst>
      <p:ext uri="{BB962C8B-B14F-4D97-AF65-F5344CB8AC3E}">
        <p14:creationId xmlns:p14="http://schemas.microsoft.com/office/powerpoint/2010/main" val="2457169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F7F4940-8AEC-43B5-8AF7-1490614F48F9}" type="slidenum">
              <a:rPr lang="en-GB" altLang="en-US"/>
              <a:pPr>
                <a:defRPr/>
              </a:pPr>
              <a:t>‹#›</a:t>
            </a:fld>
            <a:endParaRPr lang="en-GB" altLang="en-US"/>
          </a:p>
        </p:txBody>
      </p:sp>
    </p:spTree>
    <p:extLst>
      <p:ext uri="{BB962C8B-B14F-4D97-AF65-F5344CB8AC3E}">
        <p14:creationId xmlns:p14="http://schemas.microsoft.com/office/powerpoint/2010/main" val="1222101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54564F-4356-4191-AA3F-5AD585F89424}" type="slidenum">
              <a:rPr lang="en-GB" altLang="en-US"/>
              <a:pPr>
                <a:defRPr/>
              </a:pPr>
              <a:t>‹#›</a:t>
            </a:fld>
            <a:endParaRPr lang="en-GB" altLang="en-US"/>
          </a:p>
        </p:txBody>
      </p:sp>
    </p:spTree>
    <p:extLst>
      <p:ext uri="{BB962C8B-B14F-4D97-AF65-F5344CB8AC3E}">
        <p14:creationId xmlns:p14="http://schemas.microsoft.com/office/powerpoint/2010/main" val="1474024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B75870C-948D-4DE7-9D26-20FF8EED8152}" type="slidenum">
              <a:rPr lang="en-GB" altLang="en-US"/>
              <a:pPr>
                <a:defRPr/>
              </a:pPr>
              <a:t>‹#›</a:t>
            </a:fld>
            <a:endParaRPr lang="en-GB" altLang="en-US"/>
          </a:p>
        </p:txBody>
      </p:sp>
    </p:spTree>
    <p:extLst>
      <p:ext uri="{BB962C8B-B14F-4D97-AF65-F5344CB8AC3E}">
        <p14:creationId xmlns:p14="http://schemas.microsoft.com/office/powerpoint/2010/main" val="1271167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69407CE4-58ED-4327-8CA4-8B8E39DF399E}" type="slidenum">
              <a:rPr lang="en-GB" altLang="en-US"/>
              <a:pPr>
                <a:defRPr/>
              </a:pPr>
              <a:t>‹#›</a:t>
            </a:fld>
            <a:endParaRPr lang="en-GB" altLang="en-US"/>
          </a:p>
        </p:txBody>
      </p:sp>
    </p:spTree>
    <p:extLst>
      <p:ext uri="{BB962C8B-B14F-4D97-AF65-F5344CB8AC3E}">
        <p14:creationId xmlns:p14="http://schemas.microsoft.com/office/powerpoint/2010/main" val="365539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B9C34D7E-432D-4F2D-80A2-37F04B6327CD}" type="slidenum">
              <a:rPr lang="en-GB" altLang="en-US"/>
              <a:pPr>
                <a:defRPr/>
              </a:pPr>
              <a:t>‹#›</a:t>
            </a:fld>
            <a:endParaRPr lang="en-GB" altLang="en-US"/>
          </a:p>
        </p:txBody>
      </p:sp>
    </p:spTree>
    <p:extLst>
      <p:ext uri="{BB962C8B-B14F-4D97-AF65-F5344CB8AC3E}">
        <p14:creationId xmlns:p14="http://schemas.microsoft.com/office/powerpoint/2010/main" val="2855964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61C32949-2B45-459E-BA04-AC66DC5F383D}" type="slidenum">
              <a:rPr lang="en-GB" altLang="en-US"/>
              <a:pPr>
                <a:defRPr/>
              </a:pPr>
              <a:t>‹#›</a:t>
            </a:fld>
            <a:endParaRPr lang="en-GB" altLang="en-US"/>
          </a:p>
        </p:txBody>
      </p:sp>
    </p:spTree>
    <p:extLst>
      <p:ext uri="{BB962C8B-B14F-4D97-AF65-F5344CB8AC3E}">
        <p14:creationId xmlns:p14="http://schemas.microsoft.com/office/powerpoint/2010/main" val="1445982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B25D5CA-F00A-4413-8071-4B03248FF8F3}" type="slidenum">
              <a:rPr lang="en-GB" altLang="en-US"/>
              <a:pPr>
                <a:defRPr/>
              </a:pPr>
              <a:t>‹#›</a:t>
            </a:fld>
            <a:endParaRPr lang="en-GB" altLang="en-US"/>
          </a:p>
        </p:txBody>
      </p:sp>
    </p:spTree>
    <p:extLst>
      <p:ext uri="{BB962C8B-B14F-4D97-AF65-F5344CB8AC3E}">
        <p14:creationId xmlns:p14="http://schemas.microsoft.com/office/powerpoint/2010/main" val="361899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210BFE40-C1BF-43FE-B795-70B30BAB34B4}" type="slidenum">
              <a:rPr lang="en-GB" altLang="en-US"/>
              <a:pPr>
                <a:defRPr/>
              </a:pPr>
              <a:t>‹#›</a:t>
            </a:fld>
            <a:endParaRPr lang="en-GB" altLang="en-US"/>
          </a:p>
        </p:txBody>
      </p:sp>
    </p:spTree>
    <p:extLst>
      <p:ext uri="{BB962C8B-B14F-4D97-AF65-F5344CB8AC3E}">
        <p14:creationId xmlns:p14="http://schemas.microsoft.com/office/powerpoint/2010/main" val="2058728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7392B64A-E815-40C5-A24E-1452A8D0114F}" type="slidenum">
              <a:rPr lang="en-GB" altLang="en-US"/>
              <a:pPr>
                <a:defRPr/>
              </a:pPr>
              <a:t>‹#›</a:t>
            </a:fld>
            <a:endParaRPr lang="en-GB" altLang="en-US"/>
          </a:p>
        </p:txBody>
      </p:sp>
    </p:spTree>
    <p:extLst>
      <p:ext uri="{BB962C8B-B14F-4D97-AF65-F5344CB8AC3E}">
        <p14:creationId xmlns:p14="http://schemas.microsoft.com/office/powerpoint/2010/main" val="2157784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61491B0D-24CF-4DF2-A43B-8FC859D51374}" type="slidenum">
              <a:rPr lang="en-GB" altLang="en-US"/>
              <a:pPr>
                <a:defRPr/>
              </a:pPr>
              <a:t>‹#›</a:t>
            </a:fld>
            <a:endParaRPr lang="en-GB" altLang="en-US"/>
          </a:p>
        </p:txBody>
      </p:sp>
    </p:spTree>
    <p:extLst>
      <p:ext uri="{BB962C8B-B14F-4D97-AF65-F5344CB8AC3E}">
        <p14:creationId xmlns:p14="http://schemas.microsoft.com/office/powerpoint/2010/main" val="39100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AF85E08-F237-4C30-8934-6876C3B1888F}" type="slidenum">
              <a:rPr lang="en-GB" altLang="en-US"/>
              <a:pPr>
                <a:defRPr/>
              </a:pPr>
              <a:t>‹#›</a:t>
            </a:fld>
            <a:endParaRPr lang="en-GB" altLang="en-US"/>
          </a:p>
        </p:txBody>
      </p:sp>
    </p:spTree>
    <p:extLst>
      <p:ext uri="{BB962C8B-B14F-4D97-AF65-F5344CB8AC3E}">
        <p14:creationId xmlns:p14="http://schemas.microsoft.com/office/powerpoint/2010/main" val="1743266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2574B4F-2C5A-4B19-8E76-38C357E36431}" type="slidenum">
              <a:rPr lang="en-GB" altLang="en-US"/>
              <a:pPr>
                <a:defRPr/>
              </a:pPr>
              <a:t>‹#›</a:t>
            </a:fld>
            <a:endParaRPr lang="en-GB" altLang="en-US"/>
          </a:p>
        </p:txBody>
      </p:sp>
    </p:spTree>
    <p:extLst>
      <p:ext uri="{BB962C8B-B14F-4D97-AF65-F5344CB8AC3E}">
        <p14:creationId xmlns:p14="http://schemas.microsoft.com/office/powerpoint/2010/main" val="2282784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sp>
        <p:nvSpPr>
          <p:cNvPr id="7" name="Rectangle 9"/>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8"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6"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10" name="Rectangle 4"/>
          <p:cNvSpPr>
            <a:spLocks noGrp="1" noChangeArrowheads="1"/>
          </p:cNvSpPr>
          <p:nvPr>
            <p:ph type="dt" sz="half" idx="10"/>
          </p:nvPr>
        </p:nvSpPr>
        <p:spPr/>
        <p:txBody>
          <a:bodyPr/>
          <a:lstStyle>
            <a:lvl1pPr algn="ctr" eaLnBrk="0" hangingPunct="0">
              <a:spcBef>
                <a:spcPct val="50000"/>
              </a:spcBef>
              <a:defRPr>
                <a:solidFill>
                  <a:srgbClr val="FFFFFF"/>
                </a:solidFill>
                <a:cs typeface="Arial" charset="0"/>
              </a:defRPr>
            </a:lvl1pPr>
          </a:lstStyle>
          <a:p>
            <a:pPr>
              <a:defRPr/>
            </a:pPr>
            <a:endParaRPr lang="en-GB"/>
          </a:p>
        </p:txBody>
      </p:sp>
      <p:sp>
        <p:nvSpPr>
          <p:cNvPr id="11" name="Rectangle 5"/>
          <p:cNvSpPr>
            <a:spLocks noGrp="1" noChangeArrowheads="1"/>
          </p:cNvSpPr>
          <p:nvPr>
            <p:ph type="ftr" sz="quarter" idx="11"/>
          </p:nvPr>
        </p:nvSpPr>
        <p:spPr/>
        <p:txBody>
          <a:bodyPr/>
          <a:lstStyle>
            <a:lvl1pPr eaLnBrk="0" hangingPunct="0">
              <a:spcBef>
                <a:spcPct val="50000"/>
              </a:spcBef>
              <a:defRPr>
                <a:solidFill>
                  <a:srgbClr val="FFFFFF"/>
                </a:solidFill>
              </a:defRPr>
            </a:lvl1pPr>
          </a:lstStyle>
          <a:p>
            <a:pPr>
              <a:defRPr/>
            </a:pPr>
            <a:endParaRPr/>
          </a:p>
        </p:txBody>
      </p:sp>
      <p:sp>
        <p:nvSpPr>
          <p:cNvPr id="12" name="Rectangle 6"/>
          <p:cNvSpPr>
            <a:spLocks noGrp="1" noChangeArrowheads="1"/>
          </p:cNvSpPr>
          <p:nvPr>
            <p:ph type="sldNum" sz="quarter" idx="12"/>
          </p:nvPr>
        </p:nvSpPr>
        <p:spPr/>
        <p:txBody>
          <a:bodyPr/>
          <a:lstStyle>
            <a:lvl1pPr eaLnBrk="0" hangingPunct="0">
              <a:spcBef>
                <a:spcPct val="50000"/>
              </a:spcBef>
              <a:defRPr>
                <a:solidFill>
                  <a:srgbClr val="FFFFFF"/>
                </a:solidFill>
                <a:cs typeface="Arial" charset="0"/>
              </a:defRPr>
            </a:lvl1pPr>
          </a:lstStyle>
          <a:p>
            <a:pPr>
              <a:defRPr/>
            </a:pPr>
            <a:fld id="{FAB44A82-EF03-4BAE-90E9-74AFF2D3CFC6}" type="slidenum">
              <a:rPr lang="en-GB"/>
              <a:pPr>
                <a:defRPr/>
              </a:pPr>
              <a:t>‹#›</a:t>
            </a:fld>
            <a:endParaRPr lang="en-GB" dirty="0"/>
          </a:p>
        </p:txBody>
      </p:sp>
    </p:spTree>
    <p:extLst>
      <p:ext uri="{BB962C8B-B14F-4D97-AF65-F5344CB8AC3E}">
        <p14:creationId xmlns:p14="http://schemas.microsoft.com/office/powerpoint/2010/main" val="4160357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6553200" y="6245225"/>
            <a:ext cx="2133600" cy="476250"/>
          </a:xfrm>
          <a:prstGeom prst="rect">
            <a:avLst/>
          </a:prstGeom>
          <a:noFill/>
          <a:ln w="9525">
            <a:noFill/>
            <a:miter lim="800000"/>
            <a:headEnd/>
            <a:tailEnd/>
          </a:ln>
          <a:effectLst/>
        </p:spPr>
        <p:txBody>
          <a:bodyPr/>
          <a:lstStyle>
            <a:defPPr>
              <a:defRPr lang="en-GB"/>
            </a:defPPr>
            <a:lvl1pPr algn="r" rtl="0" fontAlgn="base">
              <a:spcBef>
                <a:spcPct val="0"/>
              </a:spcBef>
              <a:spcAft>
                <a:spcPct val="0"/>
              </a:spcAft>
              <a:defRPr sz="1400" b="0" kern="1200">
                <a:solidFill>
                  <a:srgbClr val="000000"/>
                </a:solidFill>
                <a:latin typeface="Arial" charset="0"/>
                <a:ea typeface="+mn-ea"/>
                <a:cs typeface="Verdana"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a:lstStyle>
          <a:p>
            <a:pPr eaLnBrk="1" hangingPunct="1">
              <a:defRPr/>
            </a:pPr>
            <a:fld id="{27FB344A-0890-4C6C-9A8A-5C54A67E948E}" type="slidenum">
              <a:rPr lang="en-GB" smtClean="0"/>
              <a:pPr eaLnBrk="1" hangingPunct="1">
                <a:defRPr/>
              </a:pPr>
              <a:t>‹#›</a:t>
            </a:fld>
            <a:endParaRPr lang="en-GB" dirty="0"/>
          </a:p>
        </p:txBody>
      </p:sp>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86000" y="1170008"/>
            <a:ext cx="8229600" cy="4681935"/>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5" name="Rectangle 7"/>
          <p:cNvSpPr>
            <a:spLocks noGrp="1" noChangeArrowheads="1"/>
          </p:cNvSpPr>
          <p:nvPr>
            <p:ph type="dt" sz="half" idx="10"/>
          </p:nvPr>
        </p:nvSpPr>
        <p:spPr/>
        <p:txBody>
          <a:bodyPr/>
          <a:lstStyle>
            <a:lvl1pPr eaLnBrk="0" hangingPunct="0">
              <a:defRPr>
                <a:cs typeface="Verdana" pitchFamily="34" charset="0"/>
              </a:defRPr>
            </a:lvl1pPr>
          </a:lstStyle>
          <a:p>
            <a:pPr>
              <a:defRPr/>
            </a:pPr>
            <a:endParaRPr lang="en-GB"/>
          </a:p>
        </p:txBody>
      </p:sp>
      <p:sp>
        <p:nvSpPr>
          <p:cNvPr id="6" name="Rectangle 8"/>
          <p:cNvSpPr>
            <a:spLocks noGrp="1" noChangeArrowheads="1"/>
          </p:cNvSpPr>
          <p:nvPr>
            <p:ph type="ftr" sz="quarter" idx="11"/>
          </p:nvPr>
        </p:nvSpPr>
        <p:spPr>
          <a:xfrm>
            <a:off x="3124200" y="6237288"/>
            <a:ext cx="2895600" cy="484187"/>
          </a:xfrm>
        </p:spPr>
        <p:txBody>
          <a:bodyPr/>
          <a:lstStyle>
            <a:lvl1pPr eaLnBrk="0" hangingPunct="0">
              <a:defRPr/>
            </a:lvl1pPr>
          </a:lstStyle>
          <a:p>
            <a:pPr>
              <a:defRPr/>
            </a:pPr>
            <a:endParaRPr/>
          </a:p>
        </p:txBody>
      </p:sp>
    </p:spTree>
    <p:extLst>
      <p:ext uri="{BB962C8B-B14F-4D97-AF65-F5344CB8AC3E}">
        <p14:creationId xmlns:p14="http://schemas.microsoft.com/office/powerpoint/2010/main" val="40797284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6" name="Rectangle 6"/>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348E5189-95D9-49F3-BB1B-034590CB231E}" type="slidenum">
              <a:rPr lang="en-GB"/>
              <a:pPr>
                <a:defRPr/>
              </a:pPr>
              <a:t>‹#›</a:t>
            </a:fld>
            <a:endParaRPr lang="en-GB" dirty="0"/>
          </a:p>
        </p:txBody>
      </p:sp>
    </p:spTree>
    <p:extLst>
      <p:ext uri="{BB962C8B-B14F-4D97-AF65-F5344CB8AC3E}">
        <p14:creationId xmlns:p14="http://schemas.microsoft.com/office/powerpoint/2010/main" val="217269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6348F33-195C-4B9F-8388-12C3C9C3FEE9}" type="slidenum">
              <a:rPr lang="en-GB" altLang="en-US"/>
              <a:pPr>
                <a:defRPr/>
              </a:pPr>
              <a:t>‹#›</a:t>
            </a:fld>
            <a:endParaRPr lang="en-GB" altLang="en-US"/>
          </a:p>
        </p:txBody>
      </p:sp>
    </p:spTree>
    <p:extLst>
      <p:ext uri="{BB962C8B-B14F-4D97-AF65-F5344CB8AC3E}">
        <p14:creationId xmlns:p14="http://schemas.microsoft.com/office/powerpoint/2010/main" val="298352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86000" y="1170001"/>
            <a:ext cx="4038600"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70001"/>
            <a:ext cx="4038600"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D8C8E7FA-0B88-4669-8ECB-1CBA0353E03F}" type="slidenum">
              <a:rPr lang="en-GB"/>
              <a:pPr>
                <a:defRPr/>
              </a:pPr>
              <a:t>‹#›</a:t>
            </a:fld>
            <a:endParaRPr lang="en-GB" dirty="0"/>
          </a:p>
        </p:txBody>
      </p:sp>
    </p:spTree>
    <p:extLst>
      <p:ext uri="{BB962C8B-B14F-4D97-AF65-F5344CB8AC3E}">
        <p14:creationId xmlns:p14="http://schemas.microsoft.com/office/powerpoint/2010/main" val="726938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00" y="79200"/>
            <a:ext cx="8229600" cy="936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86000" y="117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1819275"/>
            <a:ext cx="4040188" cy="4306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17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31978"/>
            <a:ext cx="4041775" cy="432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9" name="Rectangle 6"/>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AA71493A-185C-46D6-9CF7-0D875559BE81}" type="slidenum">
              <a:rPr lang="en-GB"/>
              <a:pPr>
                <a:defRPr/>
              </a:pPr>
              <a:t>‹#›</a:t>
            </a:fld>
            <a:endParaRPr lang="en-GB" dirty="0"/>
          </a:p>
        </p:txBody>
      </p:sp>
    </p:spTree>
    <p:extLst>
      <p:ext uri="{BB962C8B-B14F-4D97-AF65-F5344CB8AC3E}">
        <p14:creationId xmlns:p14="http://schemas.microsoft.com/office/powerpoint/2010/main" val="36910504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5"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AC54DCD7-3E9F-40F5-A020-B4B3308E09B1}" type="slidenum">
              <a:rPr lang="en-GB"/>
              <a:pPr>
                <a:defRPr/>
              </a:pPr>
              <a:t>‹#›</a:t>
            </a:fld>
            <a:endParaRPr lang="en-GB" dirty="0"/>
          </a:p>
        </p:txBody>
      </p:sp>
    </p:spTree>
    <p:extLst>
      <p:ext uri="{BB962C8B-B14F-4D97-AF65-F5344CB8AC3E}">
        <p14:creationId xmlns:p14="http://schemas.microsoft.com/office/powerpoint/2010/main" val="3613531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4"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D1E4981D-EAED-4E95-BA58-5ACCF6DC5875}" type="slidenum">
              <a:rPr lang="en-GB"/>
              <a:pPr>
                <a:defRPr/>
              </a:pPr>
              <a:t>‹#›</a:t>
            </a:fld>
            <a:endParaRPr lang="en-GB" dirty="0"/>
          </a:p>
        </p:txBody>
      </p:sp>
    </p:spTree>
    <p:extLst>
      <p:ext uri="{BB962C8B-B14F-4D97-AF65-F5344CB8AC3E}">
        <p14:creationId xmlns:p14="http://schemas.microsoft.com/office/powerpoint/2010/main" val="1719572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CDA9EA89-AF85-40D6-98BA-71F10864E0A9}" type="slidenum">
              <a:rPr lang="en-GB"/>
              <a:pPr>
                <a:defRPr/>
              </a:pPr>
              <a:t>‹#›</a:t>
            </a:fld>
            <a:endParaRPr lang="en-GB" dirty="0"/>
          </a:p>
        </p:txBody>
      </p:sp>
    </p:spTree>
    <p:extLst>
      <p:ext uri="{BB962C8B-B14F-4D97-AF65-F5344CB8AC3E}">
        <p14:creationId xmlns:p14="http://schemas.microsoft.com/office/powerpoint/2010/main" val="1804332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C135F61F-7DED-47BD-976E-A26590BFF872}" type="slidenum">
              <a:rPr lang="en-GB"/>
              <a:pPr>
                <a:defRPr/>
              </a:pPr>
              <a:t>‹#›</a:t>
            </a:fld>
            <a:endParaRPr lang="en-GB" dirty="0"/>
          </a:p>
        </p:txBody>
      </p:sp>
    </p:spTree>
    <p:extLst>
      <p:ext uri="{BB962C8B-B14F-4D97-AF65-F5344CB8AC3E}">
        <p14:creationId xmlns:p14="http://schemas.microsoft.com/office/powerpoint/2010/main" val="16908041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43000"/>
            <a:ext cx="8229600" cy="4878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6"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4ABAA280-AB2A-40B3-B0E8-6797AFE61F98}" type="slidenum">
              <a:rPr lang="en-GB"/>
              <a:pPr>
                <a:defRPr/>
              </a:pPr>
              <a:t>‹#›</a:t>
            </a:fld>
            <a:endParaRPr lang="en-GB" dirty="0"/>
          </a:p>
        </p:txBody>
      </p:sp>
    </p:spTree>
    <p:extLst>
      <p:ext uri="{BB962C8B-B14F-4D97-AF65-F5344CB8AC3E}">
        <p14:creationId xmlns:p14="http://schemas.microsoft.com/office/powerpoint/2010/main" val="35211368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p:nvPr/>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sp>
        <p:nvSpPr>
          <p:cNvPr id="7" name="Rectangle 9"/>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latin typeface="Verdana" pitchFamily="34" charset="0"/>
              <a:cs typeface="Arial" pitchFamily="34" charset="0"/>
            </a:endParaRPr>
          </a:p>
        </p:txBody>
      </p:sp>
      <p:pic>
        <p:nvPicPr>
          <p:cNvPr id="8"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FFFFFF"/>
              </a:solidFill>
            </a:endParaRPr>
          </a:p>
        </p:txBody>
      </p:sp>
      <p:sp>
        <p:nvSpPr>
          <p:cNvPr id="2" name="Title 1"/>
          <p:cNvSpPr>
            <a:spLocks noGrp="1"/>
          </p:cNvSpPr>
          <p:nvPr>
            <p:ph type="title"/>
          </p:nvPr>
        </p:nvSpPr>
        <p:spPr>
          <a:xfrm>
            <a:off x="4139952" y="1700808"/>
            <a:ext cx="4536504" cy="2016224"/>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6"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10" name="Rectangle 4"/>
          <p:cNvSpPr>
            <a:spLocks noGrp="1" noChangeArrowheads="1"/>
          </p:cNvSpPr>
          <p:nvPr>
            <p:ph type="dt" sz="half" idx="10"/>
          </p:nvPr>
        </p:nvSpPr>
        <p:spPr/>
        <p:txBody>
          <a:bodyPr/>
          <a:lstStyle>
            <a:lvl1pPr algn="ctr" eaLnBrk="0" hangingPunct="0">
              <a:spcBef>
                <a:spcPct val="50000"/>
              </a:spcBef>
              <a:defRPr>
                <a:solidFill>
                  <a:srgbClr val="FFFFFF"/>
                </a:solidFill>
                <a:cs typeface="Arial" charset="0"/>
              </a:defRPr>
            </a:lvl1pPr>
          </a:lstStyle>
          <a:p>
            <a:pPr>
              <a:defRPr/>
            </a:pPr>
            <a:endParaRPr lang="en-GB"/>
          </a:p>
        </p:txBody>
      </p:sp>
      <p:sp>
        <p:nvSpPr>
          <p:cNvPr id="11" name="Rectangle 5"/>
          <p:cNvSpPr>
            <a:spLocks noGrp="1" noChangeArrowheads="1"/>
          </p:cNvSpPr>
          <p:nvPr>
            <p:ph type="ftr" sz="quarter" idx="11"/>
          </p:nvPr>
        </p:nvSpPr>
        <p:spPr/>
        <p:txBody>
          <a:bodyPr/>
          <a:lstStyle>
            <a:lvl1pPr eaLnBrk="0" hangingPunct="0">
              <a:spcBef>
                <a:spcPct val="50000"/>
              </a:spcBef>
              <a:defRPr>
                <a:solidFill>
                  <a:srgbClr val="FFFFFF"/>
                </a:solidFill>
              </a:defRPr>
            </a:lvl1pPr>
          </a:lstStyle>
          <a:p>
            <a:pPr>
              <a:defRPr/>
            </a:pPr>
            <a:endParaRPr/>
          </a:p>
        </p:txBody>
      </p:sp>
      <p:sp>
        <p:nvSpPr>
          <p:cNvPr id="12" name="Rectangle 6"/>
          <p:cNvSpPr>
            <a:spLocks noGrp="1" noChangeArrowheads="1"/>
          </p:cNvSpPr>
          <p:nvPr>
            <p:ph type="sldNum" sz="quarter" idx="12"/>
          </p:nvPr>
        </p:nvSpPr>
        <p:spPr/>
        <p:txBody>
          <a:bodyPr/>
          <a:lstStyle>
            <a:lvl1pPr eaLnBrk="0" hangingPunct="0">
              <a:spcBef>
                <a:spcPct val="50000"/>
              </a:spcBef>
              <a:defRPr>
                <a:solidFill>
                  <a:srgbClr val="FFFFFF"/>
                </a:solidFill>
                <a:cs typeface="Arial" charset="0"/>
              </a:defRPr>
            </a:lvl1pPr>
          </a:lstStyle>
          <a:p>
            <a:pPr>
              <a:defRPr/>
            </a:pPr>
            <a:fld id="{987B69FB-8F41-4E0D-BB41-B0D70B53DC8D}" type="slidenum">
              <a:rPr lang="en-GB"/>
              <a:pPr>
                <a:defRPr/>
              </a:pPr>
              <a:t>‹#›</a:t>
            </a:fld>
            <a:endParaRPr lang="en-GB" dirty="0"/>
          </a:p>
        </p:txBody>
      </p:sp>
    </p:spTree>
    <p:extLst>
      <p:ext uri="{BB962C8B-B14F-4D97-AF65-F5344CB8AC3E}">
        <p14:creationId xmlns:p14="http://schemas.microsoft.com/office/powerpoint/2010/main" val="24779826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txBox="1">
            <a:spLocks noChangeArrowheads="1"/>
          </p:cNvSpPr>
          <p:nvPr userDrawn="1"/>
        </p:nvSpPr>
        <p:spPr bwMode="auto">
          <a:xfrm>
            <a:off x="6553200" y="6245225"/>
            <a:ext cx="2133600" cy="476250"/>
          </a:xfrm>
          <a:prstGeom prst="rect">
            <a:avLst/>
          </a:prstGeom>
          <a:noFill/>
          <a:ln w="9525">
            <a:noFill/>
            <a:miter lim="800000"/>
            <a:headEnd/>
            <a:tailEnd/>
          </a:ln>
          <a:effectLst/>
        </p:spPr>
        <p:txBody>
          <a:bodyPr/>
          <a:lstStyle>
            <a:defPPr>
              <a:defRPr lang="en-GB"/>
            </a:defPPr>
            <a:lvl1pPr algn="r" rtl="0" fontAlgn="base">
              <a:spcBef>
                <a:spcPct val="0"/>
              </a:spcBef>
              <a:spcAft>
                <a:spcPct val="0"/>
              </a:spcAft>
              <a:defRPr sz="1400" b="0" kern="1200">
                <a:solidFill>
                  <a:srgbClr val="000000"/>
                </a:solidFill>
                <a:latin typeface="Arial" charset="0"/>
                <a:ea typeface="+mn-ea"/>
                <a:cs typeface="Verdana"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a:lstStyle>
          <a:p>
            <a:pPr eaLnBrk="1" hangingPunct="1">
              <a:defRPr/>
            </a:pPr>
            <a:fld id="{73D9DBB0-2A8E-491B-A396-9FFFDEDAD294}" type="slidenum">
              <a:rPr lang="en-GB" smtClean="0"/>
              <a:pPr eaLnBrk="1" hangingPunct="1">
                <a:defRPr/>
              </a:pPr>
              <a:t>‹#›</a:t>
            </a:fld>
            <a:endParaRPr lang="en-GB" dirty="0"/>
          </a:p>
        </p:txBody>
      </p:sp>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dirty="0"/>
          </a:p>
        </p:txBody>
      </p:sp>
      <p:sp>
        <p:nvSpPr>
          <p:cNvPr id="9" name="Content Placeholder 2"/>
          <p:cNvSpPr>
            <a:spLocks noGrp="1"/>
          </p:cNvSpPr>
          <p:nvPr>
            <p:ph idx="1"/>
          </p:nvPr>
        </p:nvSpPr>
        <p:spPr>
          <a:xfrm>
            <a:off x="486000" y="1170008"/>
            <a:ext cx="8229600" cy="4681935"/>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5" name="Rectangle 7"/>
          <p:cNvSpPr>
            <a:spLocks noGrp="1" noChangeArrowheads="1"/>
          </p:cNvSpPr>
          <p:nvPr>
            <p:ph type="dt" sz="half" idx="10"/>
          </p:nvPr>
        </p:nvSpPr>
        <p:spPr/>
        <p:txBody>
          <a:bodyPr/>
          <a:lstStyle>
            <a:lvl1pPr eaLnBrk="0" hangingPunct="0">
              <a:defRPr>
                <a:cs typeface="Verdana" pitchFamily="34" charset="0"/>
              </a:defRPr>
            </a:lvl1pPr>
          </a:lstStyle>
          <a:p>
            <a:pPr>
              <a:defRPr/>
            </a:pPr>
            <a:endParaRPr lang="en-GB"/>
          </a:p>
        </p:txBody>
      </p:sp>
      <p:sp>
        <p:nvSpPr>
          <p:cNvPr id="6" name="Rectangle 8"/>
          <p:cNvSpPr>
            <a:spLocks noGrp="1" noChangeArrowheads="1"/>
          </p:cNvSpPr>
          <p:nvPr>
            <p:ph type="ftr" sz="quarter" idx="11"/>
          </p:nvPr>
        </p:nvSpPr>
        <p:spPr>
          <a:xfrm>
            <a:off x="3124200" y="6237288"/>
            <a:ext cx="2895600" cy="484187"/>
          </a:xfrm>
        </p:spPr>
        <p:txBody>
          <a:bodyPr/>
          <a:lstStyle>
            <a:lvl1pPr eaLnBrk="0" hangingPunct="0">
              <a:defRPr/>
            </a:lvl1pPr>
          </a:lstStyle>
          <a:p>
            <a:pPr>
              <a:defRPr/>
            </a:pPr>
            <a:endParaRPr/>
          </a:p>
        </p:txBody>
      </p:sp>
    </p:spTree>
    <p:extLst>
      <p:ext uri="{BB962C8B-B14F-4D97-AF65-F5344CB8AC3E}">
        <p14:creationId xmlns:p14="http://schemas.microsoft.com/office/powerpoint/2010/main" val="4408648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6" name="Rectangle 6"/>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D811ACAE-F957-4523-B8E7-0C12AD2097C3}" type="slidenum">
              <a:rPr lang="en-GB"/>
              <a:pPr>
                <a:defRPr/>
              </a:pPr>
              <a:t>‹#›</a:t>
            </a:fld>
            <a:endParaRPr lang="en-GB" dirty="0"/>
          </a:p>
        </p:txBody>
      </p:sp>
    </p:spTree>
    <p:extLst>
      <p:ext uri="{BB962C8B-B14F-4D97-AF65-F5344CB8AC3E}">
        <p14:creationId xmlns:p14="http://schemas.microsoft.com/office/powerpoint/2010/main" val="143688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2258E30D-75FD-4FFF-8848-4041E12CDC83}" type="slidenum">
              <a:rPr lang="en-GB" altLang="en-US"/>
              <a:pPr>
                <a:defRPr/>
              </a:pPr>
              <a:t>‹#›</a:t>
            </a:fld>
            <a:endParaRPr lang="en-GB" altLang="en-US"/>
          </a:p>
        </p:txBody>
      </p:sp>
    </p:spTree>
    <p:extLst>
      <p:ext uri="{BB962C8B-B14F-4D97-AF65-F5344CB8AC3E}">
        <p14:creationId xmlns:p14="http://schemas.microsoft.com/office/powerpoint/2010/main" val="159551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86000" y="1170001"/>
            <a:ext cx="4038600"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70001"/>
            <a:ext cx="4038600" cy="4773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CE2AD9AB-1F33-47F6-8203-1D556A6C6A2E}" type="slidenum">
              <a:rPr lang="en-GB"/>
              <a:pPr>
                <a:defRPr/>
              </a:pPr>
              <a:t>‹#›</a:t>
            </a:fld>
            <a:endParaRPr lang="en-GB" dirty="0"/>
          </a:p>
        </p:txBody>
      </p:sp>
    </p:spTree>
    <p:extLst>
      <p:ext uri="{BB962C8B-B14F-4D97-AF65-F5344CB8AC3E}">
        <p14:creationId xmlns:p14="http://schemas.microsoft.com/office/powerpoint/2010/main" val="3174643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00" y="79200"/>
            <a:ext cx="8229600" cy="936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86000" y="1170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1819275"/>
            <a:ext cx="4040188" cy="4306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170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831978"/>
            <a:ext cx="4041775" cy="4321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8"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9" name="Rectangle 6"/>
          <p:cNvSpPr>
            <a:spLocks noGrp="1" noChangeArrowheads="1"/>
          </p:cNvSpPr>
          <p:nvPr>
            <p:ph type="sldNum" sz="quarter" idx="12"/>
          </p:nvPr>
        </p:nvSpPr>
        <p:spPr/>
        <p:txBody>
          <a:bodyPr/>
          <a:lstStyle>
            <a:lvl1pPr eaLnBrk="0" hangingPunct="0">
              <a:spcBef>
                <a:spcPct val="50000"/>
              </a:spcBef>
              <a:defRPr>
                <a:cs typeface="Arial" charset="0"/>
              </a:defRPr>
            </a:lvl1pPr>
          </a:lstStyle>
          <a:p>
            <a:pPr>
              <a:defRPr/>
            </a:pPr>
            <a:fld id="{A2AA26E9-7258-4F7C-804A-BCD1365544FB}" type="slidenum">
              <a:rPr lang="en-GB"/>
              <a:pPr>
                <a:defRPr/>
              </a:pPr>
              <a:t>‹#›</a:t>
            </a:fld>
            <a:endParaRPr lang="en-GB" dirty="0"/>
          </a:p>
        </p:txBody>
      </p:sp>
    </p:spTree>
    <p:extLst>
      <p:ext uri="{BB962C8B-B14F-4D97-AF65-F5344CB8AC3E}">
        <p14:creationId xmlns:p14="http://schemas.microsoft.com/office/powerpoint/2010/main" val="2884443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4"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5"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53A75406-1121-486B-BB12-66864C929382}" type="slidenum">
              <a:rPr lang="en-GB"/>
              <a:pPr>
                <a:defRPr/>
              </a:pPr>
              <a:t>‹#›</a:t>
            </a:fld>
            <a:endParaRPr lang="en-GB" dirty="0"/>
          </a:p>
        </p:txBody>
      </p:sp>
    </p:spTree>
    <p:extLst>
      <p:ext uri="{BB962C8B-B14F-4D97-AF65-F5344CB8AC3E}">
        <p14:creationId xmlns:p14="http://schemas.microsoft.com/office/powerpoint/2010/main" val="755722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4"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367CC215-ECC1-41B8-9896-C24530A8815F}" type="slidenum">
              <a:rPr lang="en-GB"/>
              <a:pPr>
                <a:defRPr/>
              </a:pPr>
              <a:t>‹#›</a:t>
            </a:fld>
            <a:endParaRPr lang="en-GB" dirty="0"/>
          </a:p>
        </p:txBody>
      </p:sp>
    </p:spTree>
    <p:extLst>
      <p:ext uri="{BB962C8B-B14F-4D97-AF65-F5344CB8AC3E}">
        <p14:creationId xmlns:p14="http://schemas.microsoft.com/office/powerpoint/2010/main" val="1537664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13514D78-6A20-403D-9159-795475EB27F9}" type="slidenum">
              <a:rPr lang="en-GB"/>
              <a:pPr>
                <a:defRPr/>
              </a:pPr>
              <a:t>‹#›</a:t>
            </a:fld>
            <a:endParaRPr lang="en-GB" dirty="0"/>
          </a:p>
        </p:txBody>
      </p:sp>
    </p:spTree>
    <p:extLst>
      <p:ext uri="{BB962C8B-B14F-4D97-AF65-F5344CB8AC3E}">
        <p14:creationId xmlns:p14="http://schemas.microsoft.com/office/powerpoint/2010/main" val="30838450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6" name="Rectangle 7"/>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7" name="Rectangle 8"/>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9E7C48BC-5BF6-47A2-9963-875E7B77EDDC}" type="slidenum">
              <a:rPr lang="en-GB"/>
              <a:pPr>
                <a:defRPr/>
              </a:pPr>
              <a:t>‹#›</a:t>
            </a:fld>
            <a:endParaRPr lang="en-GB" dirty="0"/>
          </a:p>
        </p:txBody>
      </p:sp>
    </p:spTree>
    <p:extLst>
      <p:ext uri="{BB962C8B-B14F-4D97-AF65-F5344CB8AC3E}">
        <p14:creationId xmlns:p14="http://schemas.microsoft.com/office/powerpoint/2010/main" val="9843895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6000" y="79220"/>
            <a:ext cx="8229600" cy="936625"/>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43000"/>
            <a:ext cx="8229600" cy="4878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eaLnBrk="0" hangingPunct="0">
              <a:spcBef>
                <a:spcPct val="50000"/>
              </a:spcBef>
              <a:defRPr>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spcBef>
                <a:spcPct val="50000"/>
              </a:spcBef>
              <a:defRPr/>
            </a:lvl1pPr>
          </a:lstStyle>
          <a:p>
            <a:pPr>
              <a:defRPr/>
            </a:pPr>
            <a:endParaRPr/>
          </a:p>
        </p:txBody>
      </p:sp>
      <p:sp>
        <p:nvSpPr>
          <p:cNvPr id="6" name="Rectangle 6"/>
          <p:cNvSpPr>
            <a:spLocks noGrp="1" noChangeArrowheads="1"/>
          </p:cNvSpPr>
          <p:nvPr>
            <p:ph type="sldNum" sz="quarter" idx="12"/>
          </p:nvPr>
        </p:nvSpPr>
        <p:spPr>
          <a:xfrm>
            <a:off x="7010400" y="6381750"/>
            <a:ext cx="2133600" cy="476250"/>
          </a:xfrm>
        </p:spPr>
        <p:txBody>
          <a:bodyPr/>
          <a:lstStyle>
            <a:lvl1pPr eaLnBrk="0" hangingPunct="0">
              <a:spcBef>
                <a:spcPct val="50000"/>
              </a:spcBef>
              <a:defRPr>
                <a:cs typeface="Arial" charset="0"/>
              </a:defRPr>
            </a:lvl1pPr>
          </a:lstStyle>
          <a:p>
            <a:pPr>
              <a:defRPr/>
            </a:pPr>
            <a:fld id="{3608EBA7-54D6-42F7-8D1A-296198A60F1E}" type="slidenum">
              <a:rPr lang="en-GB"/>
              <a:pPr>
                <a:defRPr/>
              </a:pPr>
              <a:t>‹#›</a:t>
            </a:fld>
            <a:endParaRPr lang="en-GB" dirty="0"/>
          </a:p>
        </p:txBody>
      </p:sp>
    </p:spTree>
    <p:extLst>
      <p:ext uri="{BB962C8B-B14F-4D97-AF65-F5344CB8AC3E}">
        <p14:creationId xmlns:p14="http://schemas.microsoft.com/office/powerpoint/2010/main" val="3418157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9720280-4117-4B80-A40E-C3BB19163CC9}" type="slidenum">
              <a:rPr lang="en-GB" altLang="en-US"/>
              <a:pPr>
                <a:defRPr/>
              </a:pPr>
              <a:t>‹#›</a:t>
            </a:fld>
            <a:endParaRPr lang="en-GB" altLang="en-US"/>
          </a:p>
        </p:txBody>
      </p:sp>
    </p:spTree>
    <p:extLst>
      <p:ext uri="{BB962C8B-B14F-4D97-AF65-F5344CB8AC3E}">
        <p14:creationId xmlns:p14="http://schemas.microsoft.com/office/powerpoint/2010/main" val="3579863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5B8CDCA-DF41-4F13-8CF6-BCCEF4A28244}" type="slidenum">
              <a:rPr lang="en-GB" altLang="en-US"/>
              <a:pPr>
                <a:defRPr/>
              </a:pPr>
              <a:t>‹#›</a:t>
            </a:fld>
            <a:endParaRPr lang="en-GB" altLang="en-US"/>
          </a:p>
        </p:txBody>
      </p:sp>
    </p:spTree>
    <p:extLst>
      <p:ext uri="{BB962C8B-B14F-4D97-AF65-F5344CB8AC3E}">
        <p14:creationId xmlns:p14="http://schemas.microsoft.com/office/powerpoint/2010/main" val="37609881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6840F56-D00A-4205-9AE7-772616BA3045}" type="slidenum">
              <a:rPr lang="en-GB" altLang="en-US"/>
              <a:pPr>
                <a:defRPr/>
              </a:pPr>
              <a:t>‹#›</a:t>
            </a:fld>
            <a:endParaRPr lang="en-GB" altLang="en-US"/>
          </a:p>
        </p:txBody>
      </p:sp>
    </p:spTree>
    <p:extLst>
      <p:ext uri="{BB962C8B-B14F-4D97-AF65-F5344CB8AC3E}">
        <p14:creationId xmlns:p14="http://schemas.microsoft.com/office/powerpoint/2010/main" val="68158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E449373-388F-40D2-AD1D-D02A81D367A0}" type="slidenum">
              <a:rPr lang="en-GB" altLang="en-US"/>
              <a:pPr>
                <a:defRPr/>
              </a:pPr>
              <a:t>‹#›</a:t>
            </a:fld>
            <a:endParaRPr lang="en-GB" altLang="en-US"/>
          </a:p>
        </p:txBody>
      </p:sp>
    </p:spTree>
    <p:extLst>
      <p:ext uri="{BB962C8B-B14F-4D97-AF65-F5344CB8AC3E}">
        <p14:creationId xmlns:p14="http://schemas.microsoft.com/office/powerpoint/2010/main" val="23385463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6752E3C7-4BFC-4D38-961D-9CEB3E43739B}" type="slidenum">
              <a:rPr lang="en-GB" altLang="en-US"/>
              <a:pPr>
                <a:defRPr/>
              </a:pPr>
              <a:t>‹#›</a:t>
            </a:fld>
            <a:endParaRPr lang="en-GB" altLang="en-US"/>
          </a:p>
        </p:txBody>
      </p:sp>
    </p:spTree>
    <p:extLst>
      <p:ext uri="{BB962C8B-B14F-4D97-AF65-F5344CB8AC3E}">
        <p14:creationId xmlns:p14="http://schemas.microsoft.com/office/powerpoint/2010/main" val="982200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5D40D40-31D1-446B-AFE6-0E6657CA21D6}" type="slidenum">
              <a:rPr lang="en-GB" altLang="en-US"/>
              <a:pPr>
                <a:defRPr/>
              </a:pPr>
              <a:t>‹#›</a:t>
            </a:fld>
            <a:endParaRPr lang="en-GB" altLang="en-US"/>
          </a:p>
        </p:txBody>
      </p:sp>
    </p:spTree>
    <p:extLst>
      <p:ext uri="{BB962C8B-B14F-4D97-AF65-F5344CB8AC3E}">
        <p14:creationId xmlns:p14="http://schemas.microsoft.com/office/powerpoint/2010/main" val="32489453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360AFAF4-D919-45D1-B874-91BAC8E4413B}" type="slidenum">
              <a:rPr lang="en-GB" altLang="en-US"/>
              <a:pPr>
                <a:defRPr/>
              </a:pPr>
              <a:t>‹#›</a:t>
            </a:fld>
            <a:endParaRPr lang="en-GB" altLang="en-US"/>
          </a:p>
        </p:txBody>
      </p:sp>
    </p:spTree>
    <p:extLst>
      <p:ext uri="{BB962C8B-B14F-4D97-AF65-F5344CB8AC3E}">
        <p14:creationId xmlns:p14="http://schemas.microsoft.com/office/powerpoint/2010/main" val="16376781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F7BC877-D6BC-4104-AEF5-F93FF5733721}" type="slidenum">
              <a:rPr lang="en-GB" altLang="en-US"/>
              <a:pPr>
                <a:defRPr/>
              </a:pPr>
              <a:t>‹#›</a:t>
            </a:fld>
            <a:endParaRPr lang="en-GB" altLang="en-US"/>
          </a:p>
        </p:txBody>
      </p:sp>
    </p:spTree>
    <p:extLst>
      <p:ext uri="{BB962C8B-B14F-4D97-AF65-F5344CB8AC3E}">
        <p14:creationId xmlns:p14="http://schemas.microsoft.com/office/powerpoint/2010/main" val="1465109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D2DCB682-E1BE-4896-8E21-70C3ECCCA724}" type="slidenum">
              <a:rPr lang="en-GB" altLang="en-US"/>
              <a:pPr>
                <a:defRPr/>
              </a:pPr>
              <a:t>‹#›</a:t>
            </a:fld>
            <a:endParaRPr lang="en-GB" altLang="en-US"/>
          </a:p>
        </p:txBody>
      </p:sp>
    </p:spTree>
    <p:extLst>
      <p:ext uri="{BB962C8B-B14F-4D97-AF65-F5344CB8AC3E}">
        <p14:creationId xmlns:p14="http://schemas.microsoft.com/office/powerpoint/2010/main" val="725496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8"/>
          <p:cNvSpPr>
            <a:spLocks noGrp="1" noChangeArrowheads="1"/>
          </p:cNvSpPr>
          <p:nvPr>
            <p:ph type="sldNum" sz="quarter" idx="12"/>
          </p:nvPr>
        </p:nvSpPr>
        <p:spPr/>
        <p:txBody>
          <a:bodyPr/>
          <a:lstStyle>
            <a:lvl1pPr eaLnBrk="0" hangingPunct="0">
              <a:defRPr/>
            </a:lvl1pPr>
          </a:lstStyle>
          <a:p>
            <a:pPr>
              <a:defRPr/>
            </a:pPr>
            <a:fld id="{4A071651-4FB3-4C89-BCF9-9375065390FC}" type="slidenum">
              <a:rPr lang="en-GB" altLang="en-US"/>
              <a:pPr>
                <a:defRPr/>
              </a:pPr>
              <a:t>‹#›</a:t>
            </a:fld>
            <a:endParaRPr lang="en-GB" altLang="en-US"/>
          </a:p>
        </p:txBody>
      </p:sp>
    </p:spTree>
    <p:extLst>
      <p:ext uri="{BB962C8B-B14F-4D97-AF65-F5344CB8AC3E}">
        <p14:creationId xmlns:p14="http://schemas.microsoft.com/office/powerpoint/2010/main" val="3116030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2F7C224-C29E-4053-A7BD-EF35AA4D2E14}" type="slidenum">
              <a:rPr lang="en-GB" altLang="en-US"/>
              <a:pPr>
                <a:defRPr/>
              </a:pPr>
              <a:t>‹#›</a:t>
            </a:fld>
            <a:endParaRPr lang="en-GB" altLang="en-US"/>
          </a:p>
        </p:txBody>
      </p:sp>
    </p:spTree>
    <p:extLst>
      <p:ext uri="{BB962C8B-B14F-4D97-AF65-F5344CB8AC3E}">
        <p14:creationId xmlns:p14="http://schemas.microsoft.com/office/powerpoint/2010/main" val="27472860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D8E0FF3-7393-4E70-86ED-FA2BE9E8D6E8}" type="slidenum">
              <a:rPr lang="en-GB" altLang="en-US"/>
              <a:pPr>
                <a:defRPr/>
              </a:pPr>
              <a:t>‹#›</a:t>
            </a:fld>
            <a:endParaRPr lang="en-GB" altLang="en-US"/>
          </a:p>
        </p:txBody>
      </p:sp>
    </p:spTree>
    <p:extLst>
      <p:ext uri="{BB962C8B-B14F-4D97-AF65-F5344CB8AC3E}">
        <p14:creationId xmlns:p14="http://schemas.microsoft.com/office/powerpoint/2010/main" val="206291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GB" alt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GB" alt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2627928E-0F25-4218-AC7A-FC2EE4090E35}" type="slidenum">
              <a:rPr lang="en-GB" altLang="en-US"/>
              <a:pPr>
                <a:defRPr/>
              </a:pPr>
              <a:t>‹#›</a:t>
            </a:fld>
            <a:endParaRPr lang="en-GB" altLang="en-US"/>
          </a:p>
        </p:txBody>
      </p:sp>
    </p:spTree>
    <p:extLst>
      <p:ext uri="{BB962C8B-B14F-4D97-AF65-F5344CB8AC3E}">
        <p14:creationId xmlns:p14="http://schemas.microsoft.com/office/powerpoint/2010/main" val="84405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6.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28" charset="-128"/>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pitchFamily="28" charset="-128"/>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ＭＳ Ｐゴシック" pitchFamily="28" charset="-128"/>
              </a:defRPr>
            </a:lvl1pPr>
          </a:lstStyle>
          <a:p>
            <a:pPr>
              <a:defRPr/>
            </a:pPr>
            <a:fld id="{DFC498CD-CF44-4E1B-8B93-23C423F3342F}" type="slidenum">
              <a:rPr lang="en-GB" altLang="en-US"/>
              <a:pPr>
                <a:defRPr/>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GB" altLang="en-US">
              <a:solidFill>
                <a:srgbClr val="FFFFFF"/>
              </a:solidFill>
              <a:ea typeface="ＭＳ Ｐゴシック" pitchFamily="28" charset="-128"/>
            </a:endParaRPr>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hangingPunct="1">
              <a:defRPr/>
            </a:pPr>
            <a:endParaRPr lang="en-GB" altLang="en-US">
              <a:solidFill>
                <a:srgbClr val="FFFFFF"/>
              </a:solidFill>
              <a:latin typeface="Verdana" pitchFamily="28" charset="0"/>
              <a:ea typeface="ＭＳ Ｐゴシック" pitchFamily="28" charset="-128"/>
            </a:endParaRPr>
          </a:p>
        </p:txBody>
      </p:sp>
      <p:pic>
        <p:nvPicPr>
          <p:cNvPr id="1033" name="Picture 17" descr="LOGO CE_Vertical_EN_NEG_quadri_H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3" r:id="rId1"/>
    <p:sldLayoutId id="2147487864" r:id="rId2"/>
    <p:sldLayoutId id="2147487865" r:id="rId3"/>
    <p:sldLayoutId id="2147487866" r:id="rId4"/>
    <p:sldLayoutId id="2147487867" r:id="rId5"/>
    <p:sldLayoutId id="2147487868" r:id="rId6"/>
    <p:sldLayoutId id="2147487869" r:id="rId7"/>
    <p:sldLayoutId id="2147487870" r:id="rId8"/>
    <p:sldLayoutId id="2147487871" r:id="rId9"/>
    <p:sldLayoutId id="2147487872" r:id="rId10"/>
    <p:sldLayoutId id="2147487873" r:id="rId11"/>
    <p:sldLayoutId id="2147487874" r:id="rId12"/>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28" charset="-128"/>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28"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28"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28"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28" charset="-128"/>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28" charset="-128"/>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28" charset="-128"/>
        </a:defRPr>
      </a:lvl2pPr>
      <a:lvl3pPr marL="1143000" indent="-228600" algn="l" rtl="0" eaLnBrk="0" fontAlgn="base" hangingPunct="0">
        <a:spcBef>
          <a:spcPct val="20000"/>
        </a:spcBef>
        <a:spcAft>
          <a:spcPct val="0"/>
        </a:spcAft>
        <a:buChar char="•"/>
        <a:defRPr sz="1400">
          <a:solidFill>
            <a:srgbClr val="0F5494"/>
          </a:solidFill>
          <a:latin typeface="+mn-lt"/>
          <a:ea typeface="ＭＳ Ｐゴシック" pitchFamily="28"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28"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28"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28" charset="0"/>
                <a:ea typeface="ＭＳ Ｐゴシック" pitchFamily="28" charset="-128"/>
              </a:defRPr>
            </a:lvl1pPr>
          </a:lstStyle>
          <a:p>
            <a:pPr>
              <a:defRPr/>
            </a:pPr>
            <a:fld id="{6C07FA8D-800F-4EAE-908C-0699B1917E75}" type="datetime1">
              <a:rPr lang="es-ES" altLang="en-US"/>
              <a:pPr>
                <a:defRPr/>
              </a:pPr>
              <a:t>12/01/2015</a:t>
            </a:fld>
            <a:endParaRPr lang="es-ES" alt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28" charset="0"/>
                <a:ea typeface="ＭＳ Ｐゴシック" pitchFamily="28" charset="-128"/>
              </a:defRPr>
            </a:lvl1pPr>
          </a:lstStyle>
          <a:p>
            <a:pPr>
              <a:defRPr/>
            </a:pPr>
            <a:endParaRPr lang="en-GB" alt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28" charset="0"/>
                <a:ea typeface="ＭＳ Ｐゴシック" pitchFamily="28" charset="-128"/>
              </a:defRPr>
            </a:lvl1pPr>
          </a:lstStyle>
          <a:p>
            <a:pPr>
              <a:defRPr/>
            </a:pPr>
            <a:fld id="{EB148C1A-689C-4753-BABD-2E4992EE199F}"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7841" r:id="rId1"/>
    <p:sldLayoutId id="2147487842" r:id="rId2"/>
    <p:sldLayoutId id="2147487843" r:id="rId3"/>
    <p:sldLayoutId id="2147487844" r:id="rId4"/>
    <p:sldLayoutId id="2147487845" r:id="rId5"/>
    <p:sldLayoutId id="2147487846" r:id="rId6"/>
    <p:sldLayoutId id="2147487847" r:id="rId7"/>
    <p:sldLayoutId id="2147487848" r:id="rId8"/>
    <p:sldLayoutId id="2147487849" r:id="rId9"/>
    <p:sldLayoutId id="2147487850" r:id="rId10"/>
    <p:sldLayoutId id="2147487851" r:id="rId11"/>
    <p:sldLayoutId id="2147487875"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28"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28"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2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2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2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2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68313" y="549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989138"/>
            <a:ext cx="82296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Verdana Bold" charset="0"/>
                <a:ea typeface="ＭＳ Ｐゴシック" pitchFamily="28" charset="-128"/>
                <a:cs typeface="Arial" charset="0"/>
              </a:defRPr>
            </a:lvl1pPr>
          </a:lstStyle>
          <a:p>
            <a:pPr>
              <a:defRPr/>
            </a:pPr>
            <a:fld id="{CD25C661-7D5F-425E-AEC2-0E1C89A51702}" type="datetime1">
              <a:rPr lang="en-US" altLang="en-US"/>
              <a:pPr>
                <a:defRPr/>
              </a:pPr>
              <a:t>1/12/2015</a:t>
            </a:fld>
            <a:endParaRPr lang="en-US" altLang="en-US"/>
          </a:p>
        </p:txBody>
      </p:sp>
      <p:sp>
        <p:nvSpPr>
          <p:cNvPr id="11" name="Date Placeholder 3"/>
          <p:cNvSpPr txBox="1">
            <a:spLocks/>
          </p:cNvSpPr>
          <p:nvPr/>
        </p:nvSpPr>
        <p:spPr>
          <a:xfrm>
            <a:off x="6659563" y="6381750"/>
            <a:ext cx="2133600" cy="365125"/>
          </a:xfrm>
          <a:prstGeom prst="rect">
            <a:avLst/>
          </a:prstGeom>
        </p:spPr>
        <p:txBody>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r" eaLnBrk="1" hangingPunct="1">
              <a:defRPr/>
            </a:pPr>
            <a:r>
              <a:rPr lang="en-US" altLang="en-US" sz="1800" smtClean="0">
                <a:solidFill>
                  <a:srgbClr val="FFFFFF"/>
                </a:solidFill>
                <a:latin typeface="Verdana Bold" charset="0"/>
                <a:cs typeface="Arial" charset="0"/>
              </a:rPr>
              <a:t>Date: in 12 pts</a:t>
            </a:r>
          </a:p>
        </p:txBody>
      </p:sp>
      <p:sp>
        <p:nvSpPr>
          <p:cNvPr id="1030" name="Rectangle 11"/>
          <p:cNvSpPr>
            <a:spLocks noChangeArrowheads="1"/>
          </p:cNvSpPr>
          <p:nvPr/>
        </p:nvSpPr>
        <p:spPr bwMode="auto">
          <a:xfrm>
            <a:off x="4140200" y="6597650"/>
            <a:ext cx="863600" cy="260350"/>
          </a:xfrm>
          <a:prstGeom prst="rect">
            <a:avLst/>
          </a:prstGeom>
          <a:solidFill>
            <a:srgbClr val="F7C943"/>
          </a:solidFill>
          <a:ln w="9525">
            <a:solidFill>
              <a:srgbClr val="F7C943"/>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fr-FR" altLang="en-US">
              <a:solidFill>
                <a:srgbClr val="FFFFFF"/>
              </a:solidFill>
              <a:latin typeface="Verdana Bold" charset="0"/>
              <a:ea typeface="ＭＳ Ｐゴシック" pitchFamily="28" charset="-128"/>
              <a:cs typeface="Arial" charset="0"/>
            </a:endParaRPr>
          </a:p>
        </p:txBody>
      </p:sp>
      <p:sp>
        <p:nvSpPr>
          <p:cNvPr id="13" name="Footer Placeholder 4"/>
          <p:cNvSpPr>
            <a:spLocks noGrp="1"/>
          </p:cNvSpPr>
          <p:nvPr>
            <p:ph type="ftr" sz="quarter" idx="3"/>
          </p:nvPr>
        </p:nvSpPr>
        <p:spPr bwMode="auto">
          <a:xfrm>
            <a:off x="4086225" y="6553200"/>
            <a:ext cx="18796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defRPr sz="800" b="1" i="1">
                <a:solidFill>
                  <a:srgbClr val="000000"/>
                </a:solidFill>
                <a:latin typeface="Verdana Bold" charset="0"/>
                <a:ea typeface="ＭＳ Ｐゴシック" pitchFamily="28" charset="-128"/>
                <a:cs typeface="Arial" charset="0"/>
              </a:defRPr>
            </a:lvl1pPr>
          </a:lstStyle>
          <a:p>
            <a:pPr>
              <a:defRPr/>
            </a:pPr>
            <a:r>
              <a:rPr lang="fr-BE" altLang="en-US"/>
              <a:t>Education </a:t>
            </a:r>
            <a:br>
              <a:rPr lang="fr-BE" altLang="en-US"/>
            </a:br>
            <a:r>
              <a:rPr lang="fr-BE" altLang="en-US"/>
              <a:t>and Culture</a:t>
            </a:r>
            <a:endParaRPr lang="en-GB" altLang="en-US"/>
          </a:p>
        </p:txBody>
      </p:sp>
    </p:spTree>
  </p:cSld>
  <p:clrMap bg1="lt1" tx1="dk1" bg2="lt2" tx2="dk2" accent1="accent1" accent2="accent2" accent3="accent3" accent4="accent4" accent5="accent5" accent6="accent6" hlink="hlink" folHlink="folHlink"/>
  <p:sldLayoutIdLst>
    <p:sldLayoutId id="2147487889" r:id="rId1"/>
    <p:sldLayoutId id="2147487890" r:id="rId2"/>
    <p:sldLayoutId id="2147487891" r:id="rId3"/>
    <p:sldLayoutId id="2147487892" r:id="rId4"/>
    <p:sldLayoutId id="2147487893" r:id="rId5"/>
    <p:sldLayoutId id="2147487894" r:id="rId6"/>
    <p:sldLayoutId id="2147487895" r:id="rId7"/>
    <p:sldLayoutId id="2147487896" r:id="rId8"/>
    <p:sldLayoutId id="2147487897" r:id="rId9"/>
    <p:sldLayoutId id="2147487898" r:id="rId10"/>
  </p:sldLayoutIdLst>
  <p:transition spd="med">
    <p:fade/>
  </p:transition>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Verdana Bold"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Verdana Bold" pitchFamily="34" charset="0"/>
        </a:defRPr>
      </a:lvl6pPr>
      <a:lvl7pPr marL="914400" algn="ctr" rtl="0" fontAlgn="base">
        <a:spcBef>
          <a:spcPct val="0"/>
        </a:spcBef>
        <a:spcAft>
          <a:spcPct val="0"/>
        </a:spcAft>
        <a:defRPr sz="4400">
          <a:solidFill>
            <a:schemeClr val="tx1"/>
          </a:solidFill>
          <a:latin typeface="Verdana Bold" pitchFamily="34" charset="0"/>
        </a:defRPr>
      </a:lvl7pPr>
      <a:lvl8pPr marL="1371600" algn="ctr" rtl="0" fontAlgn="base">
        <a:spcBef>
          <a:spcPct val="0"/>
        </a:spcBef>
        <a:spcAft>
          <a:spcPct val="0"/>
        </a:spcAft>
        <a:defRPr sz="4400">
          <a:solidFill>
            <a:schemeClr val="tx1"/>
          </a:solidFill>
          <a:latin typeface="Verdana Bold" pitchFamily="34" charset="0"/>
        </a:defRPr>
      </a:lvl8pPr>
      <a:lvl9pPr marL="1828800" algn="ctr" rtl="0" fontAlgn="base">
        <a:spcBef>
          <a:spcPct val="0"/>
        </a:spcBef>
        <a:spcAft>
          <a:spcPct val="0"/>
        </a:spcAft>
        <a:defRPr sz="4400">
          <a:solidFill>
            <a:schemeClr val="tx1"/>
          </a:solidFill>
          <a:latin typeface="Verdana Bold"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modificar el estilo de título del patrón</a:t>
            </a:r>
          </a:p>
        </p:txBody>
      </p:sp>
      <p:sp>
        <p:nvSpPr>
          <p:cNvPr id="5123"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28" charset="0"/>
                <a:ea typeface="ＭＳ Ｐゴシック" pitchFamily="28" charset="-128"/>
              </a:defRPr>
            </a:lvl1pPr>
          </a:lstStyle>
          <a:p>
            <a:pPr>
              <a:defRPr/>
            </a:pPr>
            <a:fld id="{20463E10-A24D-4C6D-A46D-B2DC4D0D2244}" type="datetime1">
              <a:rPr lang="es-ES" altLang="en-US"/>
              <a:pPr>
                <a:defRPr/>
              </a:pPr>
              <a:t>12/01/2015</a:t>
            </a:fld>
            <a:endParaRPr lang="es-ES" alt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28" charset="0"/>
                <a:ea typeface="ＭＳ Ｐゴシック" pitchFamily="28" charset="-128"/>
              </a:defRPr>
            </a:lvl1pPr>
          </a:lstStyle>
          <a:p>
            <a:pPr>
              <a:defRPr/>
            </a:pPr>
            <a:endParaRPr lang="en-GB" alt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28" charset="0"/>
                <a:ea typeface="ＭＳ Ｐゴシック" pitchFamily="28" charset="-128"/>
              </a:defRPr>
            </a:lvl1pPr>
          </a:lstStyle>
          <a:p>
            <a:pPr>
              <a:defRPr/>
            </a:pPr>
            <a:fld id="{71C8AA4F-484E-41F8-B912-B086FDC46CA1}"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7852" r:id="rId1"/>
    <p:sldLayoutId id="2147487853" r:id="rId2"/>
    <p:sldLayoutId id="2147487854" r:id="rId3"/>
    <p:sldLayoutId id="2147487855" r:id="rId4"/>
    <p:sldLayoutId id="2147487856" r:id="rId5"/>
    <p:sldLayoutId id="2147487857" r:id="rId6"/>
    <p:sldLayoutId id="2147487858" r:id="rId7"/>
    <p:sldLayoutId id="2147487859" r:id="rId8"/>
    <p:sldLayoutId id="2147487860" r:id="rId9"/>
    <p:sldLayoutId id="2147487861" r:id="rId10"/>
    <p:sldLayoutId id="214748786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28"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28"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28"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2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2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2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2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fld id="{EBAFD2A5-AB56-42F8-9979-7D6E25EF6B5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7899" r:id="rId1"/>
    <p:sldLayoutId id="2147487900" r:id="rId2"/>
    <p:sldLayoutId id="2147487901" r:id="rId3"/>
    <p:sldLayoutId id="2147487902" r:id="rId4"/>
    <p:sldLayoutId id="2147487903" r:id="rId5"/>
    <p:sldLayoutId id="2147487904" r:id="rId6"/>
    <p:sldLayoutId id="2147487905" r:id="rId7"/>
    <p:sldLayoutId id="2147487906" r:id="rId8"/>
    <p:sldLayoutId id="2147487907" r:id="rId9"/>
    <p:sldLayoutId id="2147487908" r:id="rId10"/>
    <p:sldLayoutId id="21474879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85775" y="793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7171" name="Rectangle 3"/>
          <p:cNvSpPr>
            <a:spLocks noGrp="1" noChangeArrowheads="1"/>
          </p:cNvSpPr>
          <p:nvPr>
            <p:ph type="body" idx="1"/>
          </p:nvPr>
        </p:nvSpPr>
        <p:spPr bwMode="auto">
          <a:xfrm>
            <a:off x="485775" y="1169988"/>
            <a:ext cx="822960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rgbClr val="000000"/>
                </a:solidFill>
                <a:latin typeface="+mj-lt"/>
                <a:ea typeface="ＭＳ Ｐゴシック" pitchFamily="28" charset="-128"/>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latin typeface="Arial" charset="0"/>
                <a:ea typeface="ＭＳ Ｐゴシック" pitchFamily="28" charset="-128"/>
                <a:cs typeface="+mn-cs"/>
              </a:defRPr>
            </a:lvl1pPr>
          </a:lstStyle>
          <a:p>
            <a:pPr>
              <a:defRPr/>
            </a:pPr>
            <a:fld id="{F875D946-A960-476E-86BB-DEEB4D5DCCA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910" r:id="rId1"/>
    <p:sldLayoutId id="2147487911" r:id="rId2"/>
    <p:sldLayoutId id="2147487912" r:id="rId3"/>
    <p:sldLayoutId id="2147487913" r:id="rId4"/>
    <p:sldLayoutId id="2147487914" r:id="rId5"/>
    <p:sldLayoutId id="2147487915" r:id="rId6"/>
    <p:sldLayoutId id="2147487916" r:id="rId7"/>
    <p:sldLayoutId id="2147487917" r:id="rId8"/>
    <p:sldLayoutId id="2147487918" r:id="rId9"/>
    <p:sldLayoutId id="2147487919" r:id="rId10"/>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Font typeface="Arial" pitchFamily="34" charset="0"/>
        <a:buChar char="•"/>
        <a:defRPr sz="2000" b="1">
          <a:solidFill>
            <a:srgbClr val="0F5494"/>
          </a:solidFill>
          <a:latin typeface="+mn-lt"/>
        </a:defRPr>
      </a:lvl2pPr>
      <a:lvl3pPr marL="1200150" indent="-285750" algn="l" rtl="0" eaLnBrk="0" fontAlgn="base" hangingPunct="0">
        <a:spcBef>
          <a:spcPct val="20000"/>
        </a:spcBef>
        <a:spcAft>
          <a:spcPct val="0"/>
        </a:spcAft>
        <a:buClr>
          <a:srgbClr val="0F5494"/>
        </a:buClr>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85775" y="79375"/>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8195" name="Rectangle 3"/>
          <p:cNvSpPr>
            <a:spLocks noGrp="1" noChangeArrowheads="1"/>
          </p:cNvSpPr>
          <p:nvPr>
            <p:ph type="body" idx="1"/>
          </p:nvPr>
        </p:nvSpPr>
        <p:spPr bwMode="auto">
          <a:xfrm>
            <a:off x="485775" y="1169988"/>
            <a:ext cx="822960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rgbClr val="000000"/>
                </a:solidFill>
                <a:latin typeface="+mj-lt"/>
                <a:ea typeface="ＭＳ Ｐゴシック" pitchFamily="28" charset="-128"/>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latin typeface="Arial" charset="0"/>
                <a:ea typeface="ＭＳ Ｐゴシック" pitchFamily="28" charset="-128"/>
                <a:cs typeface="+mn-cs"/>
              </a:defRPr>
            </a:lvl1pPr>
          </a:lstStyle>
          <a:p>
            <a:pPr>
              <a:defRPr/>
            </a:pPr>
            <a:fld id="{6D811CDE-F74C-4827-8F94-C8E26FBEA9F5}"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7920" r:id="rId1"/>
    <p:sldLayoutId id="2147487921" r:id="rId2"/>
    <p:sldLayoutId id="2147487922" r:id="rId3"/>
    <p:sldLayoutId id="2147487923" r:id="rId4"/>
    <p:sldLayoutId id="2147487924" r:id="rId5"/>
    <p:sldLayoutId id="2147487925" r:id="rId6"/>
    <p:sldLayoutId id="2147487926" r:id="rId7"/>
    <p:sldLayoutId id="2147487927" r:id="rId8"/>
    <p:sldLayoutId id="2147487928" r:id="rId9"/>
    <p:sldLayoutId id="2147487929" r:id="rId10"/>
  </p:sldLayoutIdLst>
  <p:timing>
    <p:tnLst>
      <p:par>
        <p:cTn id="1" dur="indefinite" restart="never" nodeType="tmRoot"/>
      </p:par>
    </p:tnLst>
  </p:timing>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Font typeface="Arial" pitchFamily="34" charset="0"/>
        <a:buChar char="•"/>
        <a:defRPr sz="2000" b="1">
          <a:solidFill>
            <a:srgbClr val="0F5494"/>
          </a:solidFill>
          <a:latin typeface="+mn-lt"/>
        </a:defRPr>
      </a:lvl2pPr>
      <a:lvl3pPr marL="1200150" indent="-285750" algn="l" rtl="0" eaLnBrk="0" fontAlgn="base" hangingPunct="0">
        <a:spcBef>
          <a:spcPct val="20000"/>
        </a:spcBef>
        <a:spcAft>
          <a:spcPct val="0"/>
        </a:spcAft>
        <a:buClr>
          <a:srgbClr val="0F5494"/>
        </a:buClr>
        <a:buFont typeface="Arial" pitchFamily="34" charset="0"/>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Arial" charset="0"/>
                <a:ea typeface="ＭＳ Ｐゴシック" pitchFamily="28" charset="-128"/>
              </a:defRPr>
            </a:lvl1pPr>
          </a:lstStyle>
          <a:p>
            <a:pPr>
              <a:defRPr/>
            </a:pPr>
            <a:fld id="{C264330A-B0F5-4F27-B862-7649878D5D52}" type="slidenum">
              <a:rPr lang="en-GB" altLang="en-US"/>
              <a:pPr>
                <a:defRPr/>
              </a:pPr>
              <a:t>‹#›</a:t>
            </a:fld>
            <a:endParaRPr lang="en-GB" altLang="en-US"/>
          </a:p>
        </p:txBody>
      </p:sp>
    </p:spTree>
    <p:extLst>
      <p:ext uri="{BB962C8B-B14F-4D97-AF65-F5344CB8AC3E}">
        <p14:creationId xmlns:p14="http://schemas.microsoft.com/office/powerpoint/2010/main" val="486220803"/>
      </p:ext>
    </p:extLst>
  </p:cSld>
  <p:clrMap bg1="lt1" tx1="dk1" bg2="lt2" tx2="dk2" accent1="accent1" accent2="accent2" accent3="accent3" accent4="accent4" accent5="accent5" accent6="accent6" hlink="hlink" folHlink="folHlink"/>
  <p:sldLayoutIdLst>
    <p:sldLayoutId id="2147487975" r:id="rId1"/>
    <p:sldLayoutId id="2147487976" r:id="rId2"/>
    <p:sldLayoutId id="2147487977" r:id="rId3"/>
    <p:sldLayoutId id="2147487978" r:id="rId4"/>
    <p:sldLayoutId id="2147487979" r:id="rId5"/>
    <p:sldLayoutId id="2147487980" r:id="rId6"/>
    <p:sldLayoutId id="2147487981" r:id="rId7"/>
    <p:sldLayoutId id="2147487982" r:id="rId8"/>
    <p:sldLayoutId id="2147487983" r:id="rId9"/>
    <p:sldLayoutId id="2147487984" r:id="rId10"/>
    <p:sldLayoutId id="21474879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Data" Target="../diagrams/data2.xml"/><Relationship Id="rId18" Type="http://schemas.openxmlformats.org/officeDocument/2006/relationships/diagramData" Target="../diagrams/data3.xml"/><Relationship Id="rId3" Type="http://schemas.openxmlformats.org/officeDocument/2006/relationships/image" Target="../media/image9.jpeg"/><Relationship Id="rId21" Type="http://schemas.openxmlformats.org/officeDocument/2006/relationships/diagramColors" Target="../diagrams/colors3.xml"/><Relationship Id="rId7" Type="http://schemas.openxmlformats.org/officeDocument/2006/relationships/diagramQuickStyle" Target="../diagrams/quickStyle1.xml"/><Relationship Id="rId12" Type="http://schemas.openxmlformats.org/officeDocument/2006/relationships/image" Target="../media/image13.png"/><Relationship Id="rId17" Type="http://schemas.microsoft.com/office/2007/relationships/diagramDrawing" Target="../diagrams/drawing2.xml"/><Relationship Id="rId2" Type="http://schemas.openxmlformats.org/officeDocument/2006/relationships/notesSlide" Target="../notesSlides/notesSlide1.xml"/><Relationship Id="rId16" Type="http://schemas.openxmlformats.org/officeDocument/2006/relationships/diagramColors" Target="../diagrams/colors2.xml"/><Relationship Id="rId20"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emf"/><Relationship Id="rId5" Type="http://schemas.openxmlformats.org/officeDocument/2006/relationships/diagramData" Target="../diagrams/data1.xml"/><Relationship Id="rId15" Type="http://schemas.openxmlformats.org/officeDocument/2006/relationships/diagramQuickStyle" Target="../diagrams/quickStyle2.xml"/><Relationship Id="rId10" Type="http://schemas.openxmlformats.org/officeDocument/2006/relationships/image" Target="../media/image11.jpeg"/><Relationship Id="rId19" Type="http://schemas.openxmlformats.org/officeDocument/2006/relationships/diagramLayout" Target="../diagrams/layout3.xml"/><Relationship Id="rId4" Type="http://schemas.openxmlformats.org/officeDocument/2006/relationships/image" Target="../media/image10.png"/><Relationship Id="rId9" Type="http://schemas.microsoft.com/office/2007/relationships/diagramDrawing" Target="../diagrams/drawing1.xml"/><Relationship Id="rId14" Type="http://schemas.openxmlformats.org/officeDocument/2006/relationships/diagramLayout" Target="../diagrams/layout2.xml"/><Relationship Id="rId22" Type="http://schemas.microsoft.com/office/2007/relationships/diagramDrawing" Target="../diagrams/drawin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2.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44.png"/><Relationship Id="rId5" Type="http://schemas.openxmlformats.org/officeDocument/2006/relationships/image" Target="../media/image31.png"/><Relationship Id="rId10"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42.jpeg"/><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image" Target="../media/image30.png"/><Relationship Id="rId7" Type="http://schemas.openxmlformats.org/officeDocument/2006/relationships/image" Target="../media/image45.png"/><Relationship Id="rId12" Type="http://schemas.openxmlformats.org/officeDocument/2006/relationships/image" Target="../media/image42.jpeg"/><Relationship Id="rId2" Type="http://schemas.openxmlformats.org/officeDocument/2006/relationships/image" Target="../media/image29.png"/><Relationship Id="rId1" Type="http://schemas.openxmlformats.org/officeDocument/2006/relationships/slideLayout" Target="../slideLayouts/slideLayout49.xml"/><Relationship Id="rId6" Type="http://schemas.openxmlformats.org/officeDocument/2006/relationships/image" Target="../media/image33.png"/><Relationship Id="rId11" Type="http://schemas.openxmlformats.org/officeDocument/2006/relationships/image" Target="../media/image48.jpeg"/><Relationship Id="rId5" Type="http://schemas.openxmlformats.org/officeDocument/2006/relationships/image" Target="../media/image32.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1.png"/><Relationship Id="rId9" Type="http://schemas.openxmlformats.org/officeDocument/2006/relationships/image" Target="../media/image40.png"/><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a:xfrm>
            <a:off x="468313" y="1773238"/>
            <a:ext cx="8229600" cy="935037"/>
          </a:xfrm>
        </p:spPr>
        <p:txBody>
          <a:bodyPr/>
          <a:lstStyle/>
          <a:p>
            <a:endParaRPr lang="en-GB" altLang="en-US" smtClean="0">
              <a:ea typeface="ＭＳ Ｐゴシック" pitchFamily="34" charset="-128"/>
            </a:endParaRPr>
          </a:p>
        </p:txBody>
      </p:sp>
      <p:sp>
        <p:nvSpPr>
          <p:cNvPr id="126979" name="Content Placeholder 2"/>
          <p:cNvSpPr>
            <a:spLocks noGrp="1"/>
          </p:cNvSpPr>
          <p:nvPr>
            <p:ph idx="1"/>
          </p:nvPr>
        </p:nvSpPr>
        <p:spPr>
          <a:xfrm>
            <a:off x="457200" y="2708275"/>
            <a:ext cx="8229600" cy="3417888"/>
          </a:xfrm>
        </p:spPr>
        <p:txBody>
          <a:bodyPr/>
          <a:lstStyle/>
          <a:p>
            <a:endParaRPr lang="en-GB" altLang="en-US" smtClean="0">
              <a:ea typeface="ＭＳ Ｐゴシック" pitchFamily="34" charset="-128"/>
            </a:endParaRPr>
          </a:p>
        </p:txBody>
      </p:sp>
      <p:sp>
        <p:nvSpPr>
          <p:cNvPr id="126980" name="Text Placeholder 3"/>
          <p:cNvSpPr>
            <a:spLocks noGrp="1"/>
          </p:cNvSpPr>
          <p:nvPr>
            <p:ph type="body" sz="quarter" idx="15"/>
          </p:nvPr>
        </p:nvSpPr>
        <p:spPr>
          <a:xfrm>
            <a:off x="7451725" y="6381750"/>
            <a:ext cx="1692275" cy="260350"/>
          </a:xfrm>
        </p:spPr>
        <p:txBody>
          <a:bodyPr/>
          <a:lstStyle/>
          <a:p>
            <a:endParaRPr lang="en-GB" altLang="en-US" smtClean="0">
              <a:ea typeface="ＭＳ Ｐゴシック" pitchFamily="34" charset="-128"/>
            </a:endParaRPr>
          </a:p>
        </p:txBody>
      </p:sp>
      <p:sp>
        <p:nvSpPr>
          <p:cNvPr id="126981" name="Footer Placeholder 4"/>
          <p:cNvSpPr>
            <a:spLocks noGrp="1"/>
          </p:cNvSpPr>
          <p:nvPr>
            <p:ph type="ftr" sz="quarter" idx="17"/>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BE" altLang="en-US" smtClean="0">
                <a:solidFill>
                  <a:srgbClr val="000000"/>
                </a:solidFill>
                <a:latin typeface="Verdana Bold" charset="0"/>
                <a:cs typeface="Arial" pitchFamily="34" charset="0"/>
              </a:rPr>
              <a:t>Education </a:t>
            </a:r>
            <a:br>
              <a:rPr lang="fr-BE" altLang="en-US" smtClean="0">
                <a:solidFill>
                  <a:srgbClr val="000000"/>
                </a:solidFill>
                <a:latin typeface="Verdana Bold" charset="0"/>
                <a:cs typeface="Arial" pitchFamily="34" charset="0"/>
              </a:rPr>
            </a:br>
            <a:r>
              <a:rPr lang="fr-BE" altLang="en-US" smtClean="0">
                <a:solidFill>
                  <a:srgbClr val="000000"/>
                </a:solidFill>
                <a:latin typeface="Verdana Bold" charset="0"/>
                <a:cs typeface="Arial" pitchFamily="34" charset="0"/>
              </a:rPr>
              <a:t>and Culture</a:t>
            </a:r>
            <a:endParaRPr lang="en-GB" altLang="en-US" smtClean="0">
              <a:solidFill>
                <a:srgbClr val="000000"/>
              </a:solidFill>
              <a:latin typeface="Verdana Bold" charset="0"/>
              <a:cs typeface="Arial" pitchFamily="34" charset="0"/>
            </a:endParaRPr>
          </a:p>
        </p:txBody>
      </p:sp>
      <p:pic>
        <p:nvPicPr>
          <p:cNvPr id="1269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2051050" y="458788"/>
            <a:ext cx="4594225" cy="5273675"/>
          </a:xfrm>
          <a:custGeom>
            <a:avLst/>
            <a:gdLst>
              <a:gd name="connsiteX0" fmla="*/ 2590800 w 2590800"/>
              <a:gd name="connsiteY0" fmla="*/ 1310640 h 1310640"/>
              <a:gd name="connsiteX1" fmla="*/ 2590800 w 2590800"/>
              <a:gd name="connsiteY1" fmla="*/ 1310640 h 1310640"/>
              <a:gd name="connsiteX2" fmla="*/ 2590800 w 2590800"/>
              <a:gd name="connsiteY2" fmla="*/ 1066800 h 1310640"/>
              <a:gd name="connsiteX3" fmla="*/ 2575560 w 2590800"/>
              <a:gd name="connsiteY3" fmla="*/ 0 h 1310640"/>
              <a:gd name="connsiteX4" fmla="*/ 198120 w 2590800"/>
              <a:gd name="connsiteY4" fmla="*/ 30480 h 1310640"/>
              <a:gd name="connsiteX5" fmla="*/ 0 w 2590800"/>
              <a:gd name="connsiteY5" fmla="*/ 1310640 h 1310640"/>
              <a:gd name="connsiteX6" fmla="*/ 2590800 w 2590800"/>
              <a:gd name="connsiteY6" fmla="*/ 1310640 h 1310640"/>
              <a:gd name="connsiteX0" fmla="*/ 2392680 w 2392680"/>
              <a:gd name="connsiteY0" fmla="*/ 1310640 h 2202229"/>
              <a:gd name="connsiteX1" fmla="*/ 2392680 w 2392680"/>
              <a:gd name="connsiteY1" fmla="*/ 1310640 h 2202229"/>
              <a:gd name="connsiteX2" fmla="*/ 2392680 w 2392680"/>
              <a:gd name="connsiteY2" fmla="*/ 1066800 h 2202229"/>
              <a:gd name="connsiteX3" fmla="*/ 2377440 w 2392680"/>
              <a:gd name="connsiteY3" fmla="*/ 0 h 2202229"/>
              <a:gd name="connsiteX4" fmla="*/ 0 w 2392680"/>
              <a:gd name="connsiteY4" fmla="*/ 30480 h 2202229"/>
              <a:gd name="connsiteX5" fmla="*/ 339015 w 2392680"/>
              <a:gd name="connsiteY5" fmla="*/ 2202229 h 2202229"/>
              <a:gd name="connsiteX6" fmla="*/ 2392680 w 2392680"/>
              <a:gd name="connsiteY6" fmla="*/ 1310640 h 2202229"/>
              <a:gd name="connsiteX0" fmla="*/ 2392680 w 2392680"/>
              <a:gd name="connsiteY0" fmla="*/ 1280160 h 2171749"/>
              <a:gd name="connsiteX1" fmla="*/ 2392680 w 2392680"/>
              <a:gd name="connsiteY1" fmla="*/ 1280160 h 2171749"/>
              <a:gd name="connsiteX2" fmla="*/ 2392680 w 2392680"/>
              <a:gd name="connsiteY2" fmla="*/ 1036320 h 2171749"/>
              <a:gd name="connsiteX3" fmla="*/ 2168554 w 2392680"/>
              <a:gd name="connsiteY3" fmla="*/ 67377 h 2171749"/>
              <a:gd name="connsiteX4" fmla="*/ 0 w 2392680"/>
              <a:gd name="connsiteY4" fmla="*/ 0 h 2171749"/>
              <a:gd name="connsiteX5" fmla="*/ 339015 w 2392680"/>
              <a:gd name="connsiteY5" fmla="*/ 2171749 h 2171749"/>
              <a:gd name="connsiteX6" fmla="*/ 2392680 w 2392680"/>
              <a:gd name="connsiteY6" fmla="*/ 1280160 h 2171749"/>
              <a:gd name="connsiteX0" fmla="*/ 2467282 w 2467282"/>
              <a:gd name="connsiteY0" fmla="*/ 1894487 h 2171749"/>
              <a:gd name="connsiteX1" fmla="*/ 2392680 w 2467282"/>
              <a:gd name="connsiteY1" fmla="*/ 1280160 h 2171749"/>
              <a:gd name="connsiteX2" fmla="*/ 2392680 w 2467282"/>
              <a:gd name="connsiteY2" fmla="*/ 1036320 h 2171749"/>
              <a:gd name="connsiteX3" fmla="*/ 2168554 w 2467282"/>
              <a:gd name="connsiteY3" fmla="*/ 67377 h 2171749"/>
              <a:gd name="connsiteX4" fmla="*/ 0 w 2467282"/>
              <a:gd name="connsiteY4" fmla="*/ 0 h 2171749"/>
              <a:gd name="connsiteX5" fmla="*/ 339015 w 2467282"/>
              <a:gd name="connsiteY5" fmla="*/ 2171749 h 2171749"/>
              <a:gd name="connsiteX6" fmla="*/ 2467282 w 2467282"/>
              <a:gd name="connsiteY6" fmla="*/ 1894487 h 2171749"/>
              <a:gd name="connsiteX0" fmla="*/ 2467282 w 2467282"/>
              <a:gd name="connsiteY0" fmla="*/ 1894487 h 2171749"/>
              <a:gd name="connsiteX1" fmla="*/ 2392680 w 2467282"/>
              <a:gd name="connsiteY1" fmla="*/ 1036320 h 2171749"/>
              <a:gd name="connsiteX2" fmla="*/ 2168554 w 2467282"/>
              <a:gd name="connsiteY2" fmla="*/ 67377 h 2171749"/>
              <a:gd name="connsiteX3" fmla="*/ 0 w 2467282"/>
              <a:gd name="connsiteY3" fmla="*/ 0 h 2171749"/>
              <a:gd name="connsiteX4" fmla="*/ 339015 w 2467282"/>
              <a:gd name="connsiteY4" fmla="*/ 2171749 h 2171749"/>
              <a:gd name="connsiteX5" fmla="*/ 2467282 w 2467282"/>
              <a:gd name="connsiteY5" fmla="*/ 1894487 h 2171749"/>
              <a:gd name="connsiteX0" fmla="*/ 2467282 w 2467282"/>
              <a:gd name="connsiteY0" fmla="*/ 1894487 h 2171749"/>
              <a:gd name="connsiteX1" fmla="*/ 2168554 w 2467282"/>
              <a:gd name="connsiteY1" fmla="*/ 67377 h 2171749"/>
              <a:gd name="connsiteX2" fmla="*/ 0 w 2467282"/>
              <a:gd name="connsiteY2" fmla="*/ 0 h 2171749"/>
              <a:gd name="connsiteX3" fmla="*/ 339015 w 2467282"/>
              <a:gd name="connsiteY3" fmla="*/ 2171749 h 2171749"/>
              <a:gd name="connsiteX4" fmla="*/ 2467282 w 2467282"/>
              <a:gd name="connsiteY4" fmla="*/ 1894487 h 2171749"/>
              <a:gd name="connsiteX0" fmla="*/ 2258396 w 2258396"/>
              <a:gd name="connsiteY0" fmla="*/ 2063019 h 2171749"/>
              <a:gd name="connsiteX1" fmla="*/ 2168554 w 2258396"/>
              <a:gd name="connsiteY1" fmla="*/ 67377 h 2171749"/>
              <a:gd name="connsiteX2" fmla="*/ 0 w 2258396"/>
              <a:gd name="connsiteY2" fmla="*/ 0 h 2171749"/>
              <a:gd name="connsiteX3" fmla="*/ 339015 w 2258396"/>
              <a:gd name="connsiteY3" fmla="*/ 2171749 h 2171749"/>
              <a:gd name="connsiteX4" fmla="*/ 2258396 w 2258396"/>
              <a:gd name="connsiteY4" fmla="*/ 2063019 h 2171749"/>
              <a:gd name="connsiteX0" fmla="*/ 2258396 w 2258396"/>
              <a:gd name="connsiteY0" fmla="*/ 2063019 h 2101075"/>
              <a:gd name="connsiteX1" fmla="*/ 2168554 w 2258396"/>
              <a:gd name="connsiteY1" fmla="*/ 67377 h 2101075"/>
              <a:gd name="connsiteX2" fmla="*/ 0 w 2258396"/>
              <a:gd name="connsiteY2" fmla="*/ 0 h 2101075"/>
              <a:gd name="connsiteX3" fmla="*/ 339015 w 2258396"/>
              <a:gd name="connsiteY3" fmla="*/ 2101075 h 2101075"/>
              <a:gd name="connsiteX4" fmla="*/ 2258396 w 2258396"/>
              <a:gd name="connsiteY4" fmla="*/ 2063019 h 2101075"/>
              <a:gd name="connsiteX0" fmla="*/ 2258396 w 2258396"/>
              <a:gd name="connsiteY0" fmla="*/ 2063019 h 2073893"/>
              <a:gd name="connsiteX1" fmla="*/ 2168554 w 2258396"/>
              <a:gd name="connsiteY1" fmla="*/ 67377 h 2073893"/>
              <a:gd name="connsiteX2" fmla="*/ 0 w 2258396"/>
              <a:gd name="connsiteY2" fmla="*/ 0 h 2073893"/>
              <a:gd name="connsiteX3" fmla="*/ 316635 w 2258396"/>
              <a:gd name="connsiteY3" fmla="*/ 2073893 h 2073893"/>
              <a:gd name="connsiteX4" fmla="*/ 2258396 w 2258396"/>
              <a:gd name="connsiteY4" fmla="*/ 2063019 h 2073893"/>
              <a:gd name="connsiteX0" fmla="*/ 2258396 w 2258396"/>
              <a:gd name="connsiteY0" fmla="*/ 2063019 h 2063019"/>
              <a:gd name="connsiteX1" fmla="*/ 2168554 w 2258396"/>
              <a:gd name="connsiteY1" fmla="*/ 67377 h 2063019"/>
              <a:gd name="connsiteX2" fmla="*/ 0 w 2258396"/>
              <a:gd name="connsiteY2" fmla="*/ 0 h 2063019"/>
              <a:gd name="connsiteX3" fmla="*/ 316635 w 2258396"/>
              <a:gd name="connsiteY3" fmla="*/ 2057583 h 2063019"/>
              <a:gd name="connsiteX4" fmla="*/ 2258396 w 2258396"/>
              <a:gd name="connsiteY4" fmla="*/ 2063019 h 20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396" h="2063019">
                <a:moveTo>
                  <a:pt x="2258396" y="2063019"/>
                </a:moveTo>
                <a:lnTo>
                  <a:pt x="2168554" y="67377"/>
                </a:lnTo>
                <a:lnTo>
                  <a:pt x="0" y="0"/>
                </a:lnTo>
                <a:lnTo>
                  <a:pt x="316635" y="2057583"/>
                </a:lnTo>
                <a:lnTo>
                  <a:pt x="2258396" y="2063019"/>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3600" b="1">
              <a:solidFill>
                <a:srgbClr val="000000"/>
              </a:solidFill>
              <a:latin typeface="Verdana" pitchFamily="28" charset="0"/>
              <a:ea typeface="ＭＳ Ｐゴシック" pitchFamily="28" charset="-128"/>
              <a:cs typeface="Arial" charset="0"/>
            </a:endParaRPr>
          </a:p>
          <a:p>
            <a:pPr algn="ctr">
              <a:defRPr/>
            </a:pPr>
            <a:endParaRPr lang="en-GB" altLang="en-US" sz="3600">
              <a:solidFill>
                <a:srgbClr val="000000"/>
              </a:solidFill>
              <a:latin typeface="Verdana" pitchFamily="28" charset="0"/>
              <a:ea typeface="ＭＳ Ｐゴシック" pitchFamily="28" charset="-128"/>
              <a:cs typeface="Arial" charset="0"/>
            </a:endParaRPr>
          </a:p>
          <a:p>
            <a:pPr algn="ctr">
              <a:defRPr/>
            </a:pPr>
            <a:endParaRPr lang="en-GB" altLang="en-US">
              <a:solidFill>
                <a:srgbClr val="000000"/>
              </a:solidFill>
              <a:latin typeface="Verdana" pitchFamily="28" charset="0"/>
              <a:ea typeface="ＭＳ Ｐゴシック" pitchFamily="28" charset="-128"/>
              <a:cs typeface="Arial" charset="0"/>
            </a:endParaRPr>
          </a:p>
        </p:txBody>
      </p:sp>
      <p:sp>
        <p:nvSpPr>
          <p:cNvPr id="9" name="Sous-titre 1"/>
          <p:cNvSpPr txBox="1">
            <a:spLocks/>
          </p:cNvSpPr>
          <p:nvPr/>
        </p:nvSpPr>
        <p:spPr bwMode="auto">
          <a:xfrm>
            <a:off x="2339752" y="1639888"/>
            <a:ext cx="4104455" cy="3733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lnSpc>
                <a:spcPct val="150000"/>
              </a:lnSpc>
              <a:spcBef>
                <a:spcPct val="20000"/>
              </a:spcBef>
              <a:buFont typeface="Arial" charset="0"/>
              <a:buNone/>
              <a:defRPr/>
            </a:pPr>
            <a:r>
              <a:rPr lang="hu-HU" altLang="en-US" sz="3200" b="1" dirty="0">
                <a:solidFill>
                  <a:srgbClr val="0F5494"/>
                </a:solidFill>
                <a:effectLst>
                  <a:outerShdw blurRad="38100" dist="38100" dir="2700000" algn="tl">
                    <a:srgbClr val="000000">
                      <a:alpha val="43137"/>
                    </a:srgbClr>
                  </a:outerShdw>
                </a:effectLst>
                <a:cs typeface="Arial" charset="0"/>
              </a:rPr>
              <a:t>Erasmus+</a:t>
            </a:r>
          </a:p>
          <a:p>
            <a:pPr algn="ctr">
              <a:lnSpc>
                <a:spcPct val="150000"/>
              </a:lnSpc>
              <a:spcBef>
                <a:spcPct val="20000"/>
              </a:spcBef>
              <a:buFont typeface="Arial" charset="0"/>
              <a:buNone/>
              <a:defRPr/>
            </a:pPr>
            <a:r>
              <a:rPr lang="hu-HU" altLang="en-US" sz="3200" b="1" dirty="0">
                <a:solidFill>
                  <a:srgbClr val="0F5494"/>
                </a:solidFill>
                <a:effectLst>
                  <a:outerShdw blurRad="38100" dist="38100" dir="2700000" algn="tl">
                    <a:srgbClr val="000000">
                      <a:alpha val="43137"/>
                    </a:srgbClr>
                  </a:outerShdw>
                </a:effectLst>
                <a:cs typeface="Arial" charset="0"/>
              </a:rPr>
              <a:t>Online Nyelvi Támogatás (</a:t>
            </a:r>
            <a:r>
              <a:rPr lang="hu-HU" altLang="en-US" sz="3200" b="1" dirty="0" err="1">
                <a:solidFill>
                  <a:srgbClr val="0F5494"/>
                </a:solidFill>
                <a:effectLst>
                  <a:outerShdw blurRad="38100" dist="38100" dir="2700000" algn="tl">
                    <a:srgbClr val="000000">
                      <a:alpha val="43137"/>
                    </a:srgbClr>
                  </a:outerShdw>
                </a:effectLst>
                <a:cs typeface="Arial" charset="0"/>
              </a:rPr>
              <a:t>OLS</a:t>
            </a:r>
            <a:r>
              <a:rPr lang="hu-HU" altLang="en-US" sz="3200" b="1" dirty="0">
                <a:solidFill>
                  <a:srgbClr val="0F5494"/>
                </a:solidFill>
                <a:effectLst>
                  <a:outerShdw blurRad="38100" dist="38100" dir="2700000" algn="tl">
                    <a:srgbClr val="000000">
                      <a:alpha val="43137"/>
                    </a:srgbClr>
                  </a:outerShdw>
                </a:effectLst>
                <a:cs typeface="Arial" charset="0"/>
              </a:rPr>
              <a:t>)</a:t>
            </a:r>
          </a:p>
          <a:p>
            <a:pPr algn="ctr">
              <a:lnSpc>
                <a:spcPct val="150000"/>
              </a:lnSpc>
              <a:spcBef>
                <a:spcPct val="20000"/>
              </a:spcBef>
              <a:buFont typeface="Arial" charset="0"/>
              <a:buNone/>
              <a:defRPr/>
            </a:pPr>
            <a:r>
              <a:rPr lang="hu-HU" altLang="en-US" sz="3200" b="1" dirty="0">
                <a:solidFill>
                  <a:srgbClr val="0F5494"/>
                </a:solidFill>
                <a:effectLst>
                  <a:outerShdw blurRad="38100" dist="38100" dir="2700000" algn="tl">
                    <a:srgbClr val="000000">
                      <a:alpha val="43137"/>
                    </a:srgbClr>
                  </a:outerShdw>
                </a:effectLst>
                <a:cs typeface="Arial" charset="0"/>
              </a:rPr>
              <a:t>felsőoktatási hallgatóknak</a:t>
            </a:r>
            <a:endParaRPr lang="en-GB" altLang="en-US" sz="3200" b="1" dirty="0" smtClean="0">
              <a:solidFill>
                <a:srgbClr val="0F5494"/>
              </a:solidFill>
              <a:effectLst>
                <a:outerShdw blurRad="38100" dist="38100" dir="2700000" algn="tl">
                  <a:srgbClr val="000000">
                    <a:alpha val="43137"/>
                  </a:srgbClr>
                </a:outerShdw>
              </a:effectLst>
              <a:cs typeface="Arial" charset="0"/>
            </a:endParaRPr>
          </a:p>
        </p:txBody>
      </p:sp>
      <p:grpSp>
        <p:nvGrpSpPr>
          <p:cNvPr id="126985" name="Group 14"/>
          <p:cNvGrpSpPr>
            <a:grpSpLocks noChangeAspect="1"/>
          </p:cNvGrpSpPr>
          <p:nvPr/>
        </p:nvGrpSpPr>
        <p:grpSpPr bwMode="auto">
          <a:xfrm>
            <a:off x="2235200" y="115888"/>
            <a:ext cx="3273425" cy="1163637"/>
            <a:chOff x="-921" y="1556"/>
            <a:chExt cx="6486" cy="2411"/>
          </a:xfrm>
        </p:grpSpPr>
        <p:sp>
          <p:nvSpPr>
            <p:cNvPr id="126986" name="AutoShape 6"/>
            <p:cNvSpPr>
              <a:spLocks noChangeAspect="1" noChangeArrowheads="1" noTextEdit="1"/>
            </p:cNvSpPr>
            <p:nvPr/>
          </p:nvSpPr>
          <p:spPr bwMode="auto">
            <a:xfrm>
              <a:off x="195" y="1556"/>
              <a:ext cx="537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pic>
          <p:nvPicPr>
            <p:cNvPr id="126987"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 y="2476"/>
              <a:ext cx="6298"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ight Arrow 6"/>
          <p:cNvSpPr>
            <a:spLocks noChangeArrowheads="1"/>
          </p:cNvSpPr>
          <p:nvPr/>
        </p:nvSpPr>
        <p:spPr bwMode="auto">
          <a:xfrm rot="5400000">
            <a:off x="2444750" y="4125913"/>
            <a:ext cx="2930525" cy="307975"/>
          </a:xfrm>
          <a:prstGeom prst="rightArrow">
            <a:avLst>
              <a:gd name="adj1" fmla="val 50000"/>
              <a:gd name="adj2" fmla="val 49912"/>
            </a:avLst>
          </a:prstGeom>
          <a:noFill/>
          <a:ln w="57150" cmpd="dbl">
            <a:solidFill>
              <a:srgbClr val="0F5494"/>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9" name="Rectangle 8"/>
          <p:cNvSpPr/>
          <p:nvPr/>
        </p:nvSpPr>
        <p:spPr>
          <a:xfrm>
            <a:off x="1475666" y="1928465"/>
            <a:ext cx="5718627" cy="49244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smtClean="0">
                <a:solidFill>
                  <a:srgbClr val="0F5494"/>
                </a:solidFill>
                <a:latin typeface="Verdana" pitchFamily="34" charset="0"/>
                <a:ea typeface="ＭＳ Ｐゴシック" pitchFamily="28" charset="-128"/>
              </a:rPr>
              <a:t>Kiválasztás</a:t>
            </a:r>
            <a:endParaRPr lang="en-GB" dirty="0">
              <a:solidFill>
                <a:srgbClr val="0F5494"/>
              </a:solidFill>
              <a:latin typeface="Verdana" pitchFamily="34" charset="0"/>
              <a:ea typeface="ＭＳ Ｐゴシック" pitchFamily="28" charset="-128"/>
            </a:endParaRPr>
          </a:p>
        </p:txBody>
      </p:sp>
      <p:sp>
        <p:nvSpPr>
          <p:cNvPr id="10" name="Rectangle 9"/>
          <p:cNvSpPr/>
          <p:nvPr/>
        </p:nvSpPr>
        <p:spPr>
          <a:xfrm>
            <a:off x="1517679" y="6093316"/>
            <a:ext cx="5718627" cy="49244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smtClean="0">
                <a:solidFill>
                  <a:srgbClr val="0F5494"/>
                </a:solidFill>
                <a:latin typeface="Verdana" pitchFamily="34" charset="0"/>
                <a:ea typeface="ＭＳ Ｐゴシック" pitchFamily="28" charset="-128"/>
              </a:rPr>
              <a:t>Tanulmányi szerződés</a:t>
            </a:r>
            <a:endParaRPr lang="en-GB" dirty="0">
              <a:solidFill>
                <a:srgbClr val="0F5494"/>
              </a:solidFill>
              <a:latin typeface="Verdana" pitchFamily="34" charset="0"/>
              <a:ea typeface="ＭＳ Ｐゴシック" pitchFamily="28" charset="-128"/>
            </a:endParaRPr>
          </a:p>
        </p:txBody>
      </p:sp>
      <p:sp>
        <p:nvSpPr>
          <p:cNvPr id="11" name="Rectangle 10"/>
          <p:cNvSpPr/>
          <p:nvPr/>
        </p:nvSpPr>
        <p:spPr>
          <a:xfrm>
            <a:off x="4192059" y="3825916"/>
            <a:ext cx="3435377" cy="49244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smtClean="0">
                <a:solidFill>
                  <a:srgbClr val="0F5494"/>
                </a:solidFill>
                <a:latin typeface="Verdana" pitchFamily="34" charset="0"/>
                <a:ea typeface="ＭＳ Ｐゴシック" pitchFamily="28" charset="-128"/>
              </a:rPr>
              <a:t>Felmérés</a:t>
            </a:r>
            <a:endParaRPr lang="en-GB" dirty="0">
              <a:solidFill>
                <a:srgbClr val="0F5494"/>
              </a:solidFill>
              <a:latin typeface="Verdana" pitchFamily="34" charset="0"/>
              <a:ea typeface="ＭＳ Ｐゴシック" pitchFamily="28" charset="-128"/>
            </a:endParaRPr>
          </a:p>
        </p:txBody>
      </p:sp>
      <p:sp>
        <p:nvSpPr>
          <p:cNvPr id="8" name="Rectangle 7"/>
          <p:cNvSpPr/>
          <p:nvPr/>
        </p:nvSpPr>
        <p:spPr>
          <a:xfrm>
            <a:off x="0" y="1547"/>
            <a:ext cx="9144000" cy="129266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smtClean="0">
                <a:solidFill>
                  <a:srgbClr val="FF0000"/>
                </a:solidFill>
                <a:latin typeface="Verdana" pitchFamily="34" charset="0"/>
                <a:ea typeface="ＭＳ Ｐゴシック" pitchFamily="28" charset="-128"/>
              </a:rPr>
              <a:t>Amint a hallgató megtudja </a:t>
            </a:r>
            <a:br>
              <a:rPr lang="hu-HU" sz="2600" dirty="0" smtClean="0">
                <a:solidFill>
                  <a:srgbClr val="FF0000"/>
                </a:solidFill>
                <a:latin typeface="Verdana" pitchFamily="34" charset="0"/>
                <a:ea typeface="ＭＳ Ｐゴシック" pitchFamily="28" charset="-128"/>
              </a:rPr>
            </a:br>
            <a:r>
              <a:rPr lang="hu-HU" sz="2600" dirty="0" smtClean="0">
                <a:solidFill>
                  <a:srgbClr val="FF0000"/>
                </a:solidFill>
                <a:latin typeface="Verdana" pitchFamily="34" charset="0"/>
                <a:ea typeface="ＭＳ Ｐゴシック" pitchFamily="28" charset="-128"/>
              </a:rPr>
              <a:t>az oktatás/munka nyelvét, </a:t>
            </a:r>
            <a:br>
              <a:rPr lang="hu-HU" sz="2600" dirty="0" smtClean="0">
                <a:solidFill>
                  <a:srgbClr val="FF0000"/>
                </a:solidFill>
                <a:latin typeface="Verdana" pitchFamily="34" charset="0"/>
                <a:ea typeface="ＭＳ Ｐゴシック" pitchFamily="28" charset="-128"/>
              </a:rPr>
            </a:br>
            <a:r>
              <a:rPr lang="hu-HU" sz="2600" dirty="0" smtClean="0">
                <a:solidFill>
                  <a:srgbClr val="FF0000"/>
                </a:solidFill>
                <a:latin typeface="Verdana" pitchFamily="34" charset="0"/>
                <a:ea typeface="ＭＳ Ｐゴシック" pitchFamily="28" charset="-128"/>
              </a:rPr>
              <a:t>intézménye köteles felmérni nyelvtudásának szintjét</a:t>
            </a:r>
            <a:endParaRPr lang="en-GB" sz="2600" dirty="0">
              <a:solidFill>
                <a:srgbClr val="FF0000"/>
              </a:solidFill>
              <a:latin typeface="Verdana" pitchFamily="34" charset="0"/>
              <a:ea typeface="ＭＳ Ｐゴシック" pitchFamily="2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00210" y="260648"/>
            <a:ext cx="3967734" cy="18928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u="sng" dirty="0" smtClean="0">
                <a:solidFill>
                  <a:srgbClr val="254061"/>
                </a:solidFill>
                <a:latin typeface="Calibri" pitchFamily="28" charset="0"/>
              </a:rPr>
              <a:t>Tanulmányi mobilitás</a:t>
            </a:r>
            <a:r>
              <a:rPr lang="en-GB" altLang="en-US" sz="1800" b="1" u="sng" dirty="0" smtClean="0">
                <a:solidFill>
                  <a:srgbClr val="254061"/>
                </a:solidFill>
                <a:latin typeface="Calibri" pitchFamily="28" charset="0"/>
              </a:rPr>
              <a:t> </a:t>
            </a:r>
            <a:endParaRPr lang="en-GB" altLang="en-US" sz="1800" b="1" u="sng" dirty="0" smtClean="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smtClean="0">
                <a:solidFill>
                  <a:srgbClr val="254061"/>
                </a:solidFill>
                <a:latin typeface="Calibri" pitchFamily="28" charset="0"/>
              </a:rPr>
              <a:t>Anyanyelvi szintű hallgató esetén </a:t>
            </a:r>
            <a:br>
              <a:rPr lang="hu-HU" altLang="en-US" sz="1800" b="1" dirty="0" smtClean="0">
                <a:solidFill>
                  <a:srgbClr val="254061"/>
                </a:solidFill>
                <a:latin typeface="Calibri" pitchFamily="28" charset="0"/>
              </a:rPr>
            </a:br>
            <a:r>
              <a:rPr lang="hu-HU" altLang="en-US" sz="1800" b="1" dirty="0" smtClean="0">
                <a:solidFill>
                  <a:srgbClr val="254061"/>
                </a:solidFill>
                <a:latin typeface="Calibri" pitchFamily="28" charset="0"/>
              </a:rPr>
              <a:t>‚</a:t>
            </a:r>
            <a:r>
              <a:rPr lang="hu-HU" altLang="en-US" sz="1800" b="1" dirty="0" err="1" smtClean="0">
                <a:solidFill>
                  <a:srgbClr val="254061"/>
                </a:solidFill>
                <a:latin typeface="Calibri" pitchFamily="28" charset="0"/>
              </a:rPr>
              <a:t>C2</a:t>
            </a:r>
            <a:r>
              <a:rPr lang="hu-HU" altLang="en-US" sz="1800" b="1" dirty="0" smtClean="0">
                <a:solidFill>
                  <a:srgbClr val="254061"/>
                </a:solidFill>
                <a:latin typeface="Calibri" pitchFamily="28" charset="0"/>
              </a:rPr>
              <a:t>’</a:t>
            </a:r>
            <a:r>
              <a:rPr lang="en-GB" altLang="en-US" sz="1800" b="1" dirty="0" smtClean="0">
                <a:solidFill>
                  <a:srgbClr val="254061"/>
                </a:solidFill>
                <a:latin typeface="Calibri" pitchFamily="28" charset="0"/>
              </a:rPr>
              <a:t> </a:t>
            </a:r>
            <a:r>
              <a:rPr lang="hu-HU" altLang="en-US" sz="1800" b="1" dirty="0" smtClean="0">
                <a:solidFill>
                  <a:srgbClr val="254061"/>
                </a:solidFill>
                <a:latin typeface="Calibri" pitchFamily="28" charset="0"/>
              </a:rPr>
              <a:t>kerül a </a:t>
            </a:r>
            <a:r>
              <a:rPr lang="hu-HU" altLang="en-US" sz="1800" b="1" dirty="0">
                <a:solidFill>
                  <a:srgbClr val="254061"/>
                </a:solidFill>
                <a:latin typeface="Calibri" pitchFamily="28" charset="0"/>
              </a:rPr>
              <a:t>tanulmányi szerződésbe</a:t>
            </a:r>
            <a:br>
              <a:rPr lang="hu-HU" altLang="en-US" sz="1800" b="1" dirty="0">
                <a:solidFill>
                  <a:srgbClr val="254061"/>
                </a:solidFill>
                <a:latin typeface="Calibri" pitchFamily="28" charset="0"/>
              </a:rPr>
            </a:br>
            <a:r>
              <a:rPr lang="hu-HU" altLang="en-US" sz="1800" b="1" dirty="0">
                <a:solidFill>
                  <a:srgbClr val="254061"/>
                </a:solidFill>
                <a:latin typeface="Calibri" pitchFamily="28" charset="0"/>
              </a:rPr>
              <a:t>(</a:t>
            </a:r>
            <a:r>
              <a:rPr lang="hu-HU" altLang="en-US" sz="1800" b="1" dirty="0" err="1">
                <a:solidFill>
                  <a:srgbClr val="254061"/>
                </a:solidFill>
                <a:latin typeface="Calibri" pitchFamily="28" charset="0"/>
              </a:rPr>
              <a:t>Learning</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Agreement</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for</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Studies</a:t>
            </a:r>
            <a:r>
              <a:rPr lang="hu-HU" altLang="en-US" sz="1800" b="1" dirty="0">
                <a:solidFill>
                  <a:srgbClr val="254061"/>
                </a:solidFill>
                <a:latin typeface="Calibri" pitchFamily="28" charset="0"/>
              </a:rPr>
              <a:t>)</a:t>
            </a:r>
            <a:endParaRPr lang="en-GB" altLang="en-US" sz="1800" b="1" dirty="0" smtClean="0">
              <a:solidFill>
                <a:srgbClr val="254061"/>
              </a:solidFill>
              <a:latin typeface="Calibri" pitchFamily="28" charset="0"/>
            </a:endParaRPr>
          </a:p>
        </p:txBody>
      </p:sp>
      <p:pic>
        <p:nvPicPr>
          <p:cNvPr id="148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384425"/>
            <a:ext cx="344963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6988"/>
            <a:ext cx="4713287"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444199">
            <a:off x="988218" y="4066382"/>
            <a:ext cx="4519613" cy="254000"/>
          </a:xfrm>
          <a:prstGeom prst="rightArrow">
            <a:avLst>
              <a:gd name="adj1" fmla="val 50000"/>
              <a:gd name="adj2" fmla="val 49921"/>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500563" y="6092825"/>
            <a:ext cx="4248150" cy="573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
        <p:nvSpPr>
          <p:cNvPr id="9" name="TextBox 71"/>
          <p:cNvSpPr txBox="1">
            <a:spLocks noChangeArrowheads="1"/>
          </p:cNvSpPr>
          <p:nvPr/>
        </p:nvSpPr>
        <p:spPr bwMode="auto">
          <a:xfrm>
            <a:off x="6718300" y="6497638"/>
            <a:ext cx="35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800">
                <a:solidFill>
                  <a:srgbClr val="FF0000"/>
                </a:solidFill>
                <a:latin typeface="Verdana" pitchFamily="34" charset="0"/>
                <a:sym typeface="Wingdings" pitchFamily="2" charset="2"/>
              </a:rPr>
              <a:t></a:t>
            </a:r>
            <a:endParaRPr lang="en-GB" altLang="en-US" sz="900">
              <a:solidFill>
                <a:srgbClr val="FF0000"/>
              </a:solidFill>
              <a:latin typeface="Verdan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8242"/>
                                        </p:tgtEl>
                                        <p:attrNameLst>
                                          <p:attrName>style.visibility</p:attrName>
                                        </p:attrNameLst>
                                      </p:cBhvr>
                                      <p:to>
                                        <p:strVal val="visible"/>
                                      </p:to>
                                    </p:set>
                                    <p:animEffect transition="in" filter="wheel(1)">
                                      <p:cBhvr>
                                        <p:cTn id="11" dur="2000"/>
                                        <p:tgtEl>
                                          <p:spTgt spid="138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b="12111"/>
          <a:stretch>
            <a:fillRect/>
          </a:stretch>
        </p:blipFill>
        <p:spPr bwMode="auto">
          <a:xfrm>
            <a:off x="42863" y="2312988"/>
            <a:ext cx="35210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988"/>
            <a:ext cx="45720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010579">
            <a:off x="3055938" y="2457450"/>
            <a:ext cx="1879600" cy="307975"/>
          </a:xfrm>
          <a:prstGeom prst="rightArrow">
            <a:avLst>
              <a:gd name="adj1" fmla="val 50000"/>
              <a:gd name="adj2" fmla="val 49898"/>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643438" y="3170238"/>
            <a:ext cx="4249737" cy="571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
        <p:nvSpPr>
          <p:cNvPr id="9" name="Text Box 5"/>
          <p:cNvSpPr txBox="1">
            <a:spLocks noChangeArrowheads="1"/>
          </p:cNvSpPr>
          <p:nvPr/>
        </p:nvSpPr>
        <p:spPr bwMode="auto">
          <a:xfrm>
            <a:off x="172218" y="260648"/>
            <a:ext cx="3967734" cy="18928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Szakmai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gyakorlat</a:t>
            </a:r>
            <a:r>
              <a:rPr lang="en-GB" altLang="en-US" sz="1800" b="1" u="sng" dirty="0">
                <a:solidFill>
                  <a:srgbClr val="254061"/>
                </a:solidFill>
                <a:latin typeface="Calibri" pitchFamily="28" charset="0"/>
              </a:rPr>
              <a:t>: </a:t>
            </a:r>
            <a:endParaRPr lang="en-GB" altLang="en-US" sz="1800" b="1" u="sng" dirty="0" smtClean="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Anyanyelvi szintű hallgató esetén </a:t>
            </a:r>
            <a:br>
              <a:rPr lang="hu-HU" altLang="en-US" sz="1800" b="1" dirty="0">
                <a:solidFill>
                  <a:srgbClr val="254061"/>
                </a:solidFill>
                <a:latin typeface="Calibri" pitchFamily="28" charset="0"/>
              </a:rPr>
            </a:br>
            <a:r>
              <a:rPr lang="hu-HU" altLang="en-US" sz="1800" b="1" dirty="0">
                <a:solidFill>
                  <a:srgbClr val="254061"/>
                </a:solidFill>
                <a:latin typeface="Calibri" pitchFamily="28" charset="0"/>
              </a:rPr>
              <a:t>‚</a:t>
            </a:r>
            <a:r>
              <a:rPr lang="hu-HU" altLang="en-US" sz="1800" b="1" dirty="0" err="1">
                <a:solidFill>
                  <a:srgbClr val="254061"/>
                </a:solidFill>
                <a:latin typeface="Calibri" pitchFamily="28" charset="0"/>
              </a:rPr>
              <a:t>C2</a:t>
            </a:r>
            <a:r>
              <a:rPr lang="hu-HU" altLang="en-US" sz="1800" b="1" dirty="0">
                <a:solidFill>
                  <a:srgbClr val="254061"/>
                </a:solidFill>
                <a:latin typeface="Calibri" pitchFamily="28" charset="0"/>
              </a:rPr>
              <a:t>’ kerül a tanulmányi szerződésbe</a:t>
            </a:r>
            <a:br>
              <a:rPr lang="hu-HU" altLang="en-US" sz="1800" b="1" dirty="0">
                <a:solidFill>
                  <a:srgbClr val="254061"/>
                </a:solidFill>
                <a:latin typeface="Calibri" pitchFamily="28" charset="0"/>
              </a:rPr>
            </a:br>
            <a:r>
              <a:rPr lang="hu-HU" altLang="en-US" sz="1800" b="1" dirty="0" smtClean="0">
                <a:solidFill>
                  <a:srgbClr val="254061"/>
                </a:solidFill>
                <a:latin typeface="Calibri" pitchFamily="28" charset="0"/>
              </a:rPr>
              <a:t>(</a:t>
            </a:r>
            <a:r>
              <a:rPr lang="hu-HU" altLang="en-US" sz="1800" b="1" dirty="0" err="1">
                <a:solidFill>
                  <a:srgbClr val="254061"/>
                </a:solidFill>
                <a:latin typeface="Calibri" pitchFamily="28" charset="0"/>
              </a:rPr>
              <a:t>Learning</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Agreement</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for</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Traineeships</a:t>
            </a:r>
            <a:r>
              <a:rPr lang="hu-HU" altLang="en-US" sz="1800" b="1" dirty="0">
                <a:solidFill>
                  <a:srgbClr val="254061"/>
                </a:solidFill>
                <a:latin typeface="Calibri" pitchFamily="28" charset="0"/>
              </a:rPr>
              <a:t>)</a:t>
            </a:r>
            <a:endParaRPr lang="en-GB" altLang="en-US" sz="1800" b="1" dirty="0" smtClean="0">
              <a:solidFill>
                <a:srgbClr val="254061"/>
              </a:solidFill>
              <a:latin typeface="Calibri" pitchFamily="28" charset="0"/>
            </a:endParaRPr>
          </a:p>
        </p:txBody>
      </p:sp>
      <p:sp>
        <p:nvSpPr>
          <p:cNvPr id="10" name="TextBox 71"/>
          <p:cNvSpPr txBox="1">
            <a:spLocks noChangeArrowheads="1"/>
          </p:cNvSpPr>
          <p:nvPr/>
        </p:nvSpPr>
        <p:spPr bwMode="auto">
          <a:xfrm>
            <a:off x="6708775" y="3582988"/>
            <a:ext cx="355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800">
                <a:solidFill>
                  <a:srgbClr val="FF0000"/>
                </a:solidFill>
                <a:latin typeface="Verdana" pitchFamily="34" charset="0"/>
                <a:sym typeface="Wingdings" pitchFamily="2" charset="2"/>
              </a:rPr>
              <a:t></a:t>
            </a:r>
            <a:endParaRPr lang="en-GB" altLang="en-US" sz="900">
              <a:solidFill>
                <a:srgbClr val="FF0000"/>
              </a:solidFill>
              <a:latin typeface="Verdan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9267"/>
                                        </p:tgtEl>
                                        <p:attrNameLst>
                                          <p:attrName>style.visibility</p:attrName>
                                        </p:attrNameLst>
                                      </p:cBhvr>
                                      <p:to>
                                        <p:strVal val="visible"/>
                                      </p:to>
                                    </p:set>
                                    <p:animEffect transition="in" filter="wheel(1)">
                                      <p:cBhvr>
                                        <p:cTn id="11" dur="2000"/>
                                        <p:tgtEl>
                                          <p:spTgt spid="139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8202" y="44644"/>
            <a:ext cx="8936286" cy="50783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Az anyanyelvi szintű hallgató támogatási szerződésében </a:t>
            </a:r>
            <a:r>
              <a:rPr lang="hu-HU" altLang="en-US" sz="1800" b="1" dirty="0" smtClean="0">
                <a:solidFill>
                  <a:srgbClr val="254061"/>
                </a:solidFill>
                <a:latin typeface="Calibri" pitchFamily="28" charset="0"/>
              </a:rPr>
              <a:t>a </a:t>
            </a:r>
            <a:r>
              <a:rPr lang="hu-HU" altLang="en-US" sz="1800" b="1" dirty="0">
                <a:solidFill>
                  <a:srgbClr val="254061"/>
                </a:solidFill>
                <a:latin typeface="Calibri" pitchFamily="28" charset="0"/>
              </a:rPr>
              <a:t>6. cikk nem szükséges</a:t>
            </a:r>
            <a:endParaRPr lang="en-GB" altLang="en-US" sz="1800" b="1" dirty="0" smtClean="0">
              <a:solidFill>
                <a:srgbClr val="254061"/>
              </a:solidFill>
              <a:latin typeface="Calibri" pitchFamily="28" charset="0"/>
            </a:endParaRPr>
          </a:p>
        </p:txBody>
      </p:sp>
      <p:pic>
        <p:nvPicPr>
          <p:cNvPr id="151561" name="Picture 9" descr="N:\ols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4" y="709613"/>
            <a:ext cx="4609955" cy="6031755"/>
          </a:xfrm>
          <a:prstGeom prst="rect">
            <a:avLst/>
          </a:prstGeom>
          <a:noFill/>
          <a:extLst>
            <a:ext uri="{909E8E84-426E-40DD-AFC4-6F175D3DCCD1}">
              <a14:hiddenFill xmlns:a14="http://schemas.microsoft.com/office/drawing/2010/main">
                <a:solidFill>
                  <a:srgbClr val="FFFFFF"/>
                </a:solidFill>
              </a14:hiddenFill>
            </a:ext>
          </a:extLst>
        </p:spPr>
      </p:pic>
      <p:pic>
        <p:nvPicPr>
          <p:cNvPr id="151562" name="Picture 10" descr="N:\ols_6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283" y="2492896"/>
            <a:ext cx="6372141" cy="3642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5638">
            <a:off x="7688263" y="3208338"/>
            <a:ext cx="12192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2813" y="4897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9888" y="4884738"/>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5"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27500"/>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4097338"/>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7"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373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250" y="3357563"/>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175" y="328771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10"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2660">
            <a:off x="5778500" y="1674813"/>
            <a:ext cx="12207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523875" y="2411413"/>
            <a:ext cx="12207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2" name="Picture 3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900" y="3409950"/>
            <a:ext cx="3730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438" y="3373438"/>
            <a:ext cx="490537"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14"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2660650" y="1687513"/>
            <a:ext cx="12207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5"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4781550"/>
            <a:ext cx="374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6"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68850"/>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471646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18"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3792538" y="3203575"/>
            <a:ext cx="122078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9" name="Left Brace 62"/>
          <p:cNvSpPr>
            <a:spLocks/>
          </p:cNvSpPr>
          <p:nvPr/>
        </p:nvSpPr>
        <p:spPr bwMode="auto">
          <a:xfrm rot="5400000">
            <a:off x="935831" y="2994819"/>
            <a:ext cx="417513" cy="2136775"/>
          </a:xfrm>
          <a:prstGeom prst="leftBrace">
            <a:avLst>
              <a:gd name="adj1" fmla="val 8364"/>
              <a:gd name="adj2" fmla="val 6453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3620" name="Left Brace 79"/>
          <p:cNvSpPr>
            <a:spLocks/>
          </p:cNvSpPr>
          <p:nvPr/>
        </p:nvSpPr>
        <p:spPr bwMode="auto">
          <a:xfrm rot="5400000">
            <a:off x="5895975" y="2225675"/>
            <a:ext cx="417513" cy="2151063"/>
          </a:xfrm>
          <a:prstGeom prst="leftBrace">
            <a:avLst>
              <a:gd name="adj1" fmla="val 8348"/>
              <a:gd name="adj2" fmla="val 4135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3621" name="Left Brace 80"/>
          <p:cNvSpPr>
            <a:spLocks/>
          </p:cNvSpPr>
          <p:nvPr/>
        </p:nvSpPr>
        <p:spPr bwMode="auto">
          <a:xfrm rot="5400000">
            <a:off x="7612063" y="3632200"/>
            <a:ext cx="319088" cy="2135187"/>
          </a:xfrm>
          <a:prstGeom prst="leftBrace">
            <a:avLst>
              <a:gd name="adj1" fmla="val 8364"/>
              <a:gd name="adj2" fmla="val 29546"/>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3622" name="Left Brace 81"/>
          <p:cNvSpPr>
            <a:spLocks/>
          </p:cNvSpPr>
          <p:nvPr/>
        </p:nvSpPr>
        <p:spPr bwMode="auto">
          <a:xfrm rot="5400000">
            <a:off x="2809875" y="2492375"/>
            <a:ext cx="417513" cy="1617663"/>
          </a:xfrm>
          <a:prstGeom prst="leftBrace">
            <a:avLst>
              <a:gd name="adj1" fmla="val 8359"/>
              <a:gd name="adj2" fmla="val 51389"/>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3623" name="Left Brace 82"/>
          <p:cNvSpPr>
            <a:spLocks/>
          </p:cNvSpPr>
          <p:nvPr/>
        </p:nvSpPr>
        <p:spPr bwMode="auto">
          <a:xfrm rot="5400000">
            <a:off x="4182269" y="3674269"/>
            <a:ext cx="339725" cy="2151063"/>
          </a:xfrm>
          <a:prstGeom prst="leftBrace">
            <a:avLst>
              <a:gd name="adj1" fmla="val 8354"/>
              <a:gd name="adj2" fmla="val 4135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53" name="Rectangle 52"/>
          <p:cNvSpPr/>
          <p:nvPr/>
        </p:nvSpPr>
        <p:spPr>
          <a:xfrm>
            <a:off x="0" y="8037"/>
            <a:ext cx="9144000" cy="129266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smtClean="0">
                <a:solidFill>
                  <a:srgbClr val="0F5494"/>
                </a:solidFill>
                <a:latin typeface="Verdana" pitchFamily="34" charset="0"/>
                <a:ea typeface="ＭＳ Ｐゴシック" pitchFamily="28" charset="-128"/>
              </a:rPr>
              <a:t>Ha a </a:t>
            </a:r>
            <a:r>
              <a:rPr lang="hu-HU" sz="2600" dirty="0">
                <a:solidFill>
                  <a:srgbClr val="0F5494"/>
                </a:solidFill>
                <a:latin typeface="Verdana" pitchFamily="34" charset="0"/>
                <a:ea typeface="ＭＳ Ｐゴシック" pitchFamily="28" charset="-128"/>
              </a:rPr>
              <a:t>munkanyelv a 6 nyelv (EN, DE, </a:t>
            </a:r>
            <a:r>
              <a:rPr lang="hu-HU" sz="2600" dirty="0" err="1">
                <a:solidFill>
                  <a:srgbClr val="0F5494"/>
                </a:solidFill>
                <a:latin typeface="Verdana" pitchFamily="34" charset="0"/>
                <a:ea typeface="ＭＳ Ｐゴシック" pitchFamily="28" charset="-128"/>
              </a:rPr>
              <a:t>FR</a:t>
            </a:r>
            <a:r>
              <a:rPr lang="hu-HU" sz="2600" dirty="0">
                <a:solidFill>
                  <a:srgbClr val="0F5494"/>
                </a:solidFill>
                <a:latin typeface="Verdana" pitchFamily="34" charset="0"/>
                <a:ea typeface="ＭＳ Ｐゴシック" pitchFamily="28" charset="-128"/>
              </a:rPr>
              <a:t>, ES, IT, </a:t>
            </a:r>
            <a:r>
              <a:rPr lang="hu-HU" sz="2600" dirty="0" err="1">
                <a:solidFill>
                  <a:srgbClr val="0F5494"/>
                </a:solidFill>
                <a:latin typeface="Verdana" pitchFamily="34" charset="0"/>
                <a:ea typeface="ＭＳ Ｐゴシック" pitchFamily="28" charset="-128"/>
              </a:rPr>
              <a:t>NL</a:t>
            </a:r>
            <a:r>
              <a:rPr lang="hu-HU" sz="2600" dirty="0">
                <a:solidFill>
                  <a:srgbClr val="0F5494"/>
                </a:solidFill>
                <a:latin typeface="Verdana" pitchFamily="34" charset="0"/>
                <a:ea typeface="ＭＳ Ｐゴシック" pitchFamily="28" charset="-128"/>
              </a:rPr>
              <a:t>) egyike, és a hallgató  az adott nyelven nem anyanyelvi </a:t>
            </a:r>
            <a:r>
              <a:rPr lang="hu-HU" sz="2600" dirty="0" smtClean="0">
                <a:solidFill>
                  <a:srgbClr val="0F5494"/>
                </a:solidFill>
                <a:latin typeface="Verdana" pitchFamily="34" charset="0"/>
                <a:ea typeface="ＭＳ Ｐゴシック" pitchFamily="28" charset="-128"/>
              </a:rPr>
              <a:t>beszélő, az </a:t>
            </a:r>
            <a:r>
              <a:rPr lang="hu-HU" sz="2600" dirty="0" err="1">
                <a:solidFill>
                  <a:srgbClr val="0F5494"/>
                </a:solidFill>
                <a:latin typeface="Verdana" pitchFamily="34" charset="0"/>
                <a:ea typeface="ＭＳ Ｐゴシック" pitchFamily="28" charset="-128"/>
              </a:rPr>
              <a:t>OLS</a:t>
            </a:r>
            <a:r>
              <a:rPr lang="hu-HU" sz="2600" dirty="0">
                <a:solidFill>
                  <a:srgbClr val="0F5494"/>
                </a:solidFill>
                <a:latin typeface="Verdana" pitchFamily="34" charset="0"/>
                <a:ea typeface="ＭＳ Ｐゴシック" pitchFamily="28" charset="-128"/>
              </a:rPr>
              <a:t> szintfelmérés kötelező.</a:t>
            </a:r>
            <a:endParaRPr lang="en-GB" sz="2600" dirty="0">
              <a:solidFill>
                <a:srgbClr val="0F5494"/>
              </a:solidFill>
              <a:latin typeface="Verdana" pitchFamily="34" charset="0"/>
              <a:ea typeface="ＭＳ Ｐゴシック" pitchFamily="28" charset="-128"/>
            </a:endParaRPr>
          </a:p>
        </p:txBody>
      </p:sp>
      <p:sp>
        <p:nvSpPr>
          <p:cNvPr id="25" name="Rectangle 24"/>
          <p:cNvSpPr/>
          <p:nvPr/>
        </p:nvSpPr>
        <p:spPr>
          <a:xfrm>
            <a:off x="3175" y="5814789"/>
            <a:ext cx="9144000" cy="89255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a:solidFill>
                  <a:srgbClr val="FF0000"/>
                </a:solidFill>
                <a:latin typeface="Verdana" pitchFamily="34" charset="0"/>
                <a:ea typeface="ＭＳ Ｐゴシック" pitchFamily="28" charset="-128"/>
              </a:rPr>
              <a:t>A szintfelmérés </a:t>
            </a:r>
            <a:r>
              <a:rPr lang="hu-HU" sz="2600" dirty="0" smtClean="0">
                <a:solidFill>
                  <a:srgbClr val="FF0000"/>
                </a:solidFill>
                <a:latin typeface="Verdana" pitchFamily="34" charset="0"/>
                <a:ea typeface="ＭＳ Ｐゴシック" pitchFamily="28" charset="-128"/>
              </a:rPr>
              <a:t>a </a:t>
            </a:r>
            <a:r>
              <a:rPr lang="hu-HU" sz="2600" b="1" dirty="0" smtClean="0">
                <a:solidFill>
                  <a:srgbClr val="FF0000"/>
                </a:solidFill>
                <a:latin typeface="Verdana" pitchFamily="34" charset="0"/>
                <a:ea typeface="ＭＳ Ｐゴシック" pitchFamily="28" charset="-128"/>
              </a:rPr>
              <a:t>kiutazás </a:t>
            </a:r>
            <a:r>
              <a:rPr lang="hu-HU" sz="2600" b="1" dirty="0">
                <a:solidFill>
                  <a:srgbClr val="FF0000"/>
                </a:solidFill>
                <a:latin typeface="Verdana" pitchFamily="34" charset="0"/>
                <a:ea typeface="ＭＳ Ｐゴシック" pitchFamily="28" charset="-128"/>
              </a:rPr>
              <a:t>kötelező előfeltétele</a:t>
            </a:r>
          </a:p>
          <a:p>
            <a:pPr marL="0" lvl="1" algn="ctr" eaLnBrk="1" hangingPunct="1">
              <a:defRPr/>
            </a:pPr>
            <a:r>
              <a:rPr lang="hu-HU" sz="2600" dirty="0">
                <a:solidFill>
                  <a:srgbClr val="FF0000"/>
                </a:solidFill>
                <a:latin typeface="Verdana" pitchFamily="34" charset="0"/>
                <a:ea typeface="ＭＳ Ｐゴシック" pitchFamily="28" charset="-128"/>
              </a:rPr>
              <a:t>(nagyon indokolt esetek kivételével)</a:t>
            </a:r>
            <a:endParaRPr lang="en-GB" sz="2600" dirty="0">
              <a:solidFill>
                <a:srgbClr val="FF0000"/>
              </a:solidFill>
              <a:latin typeface="Verdana" pitchFamily="34" charset="0"/>
              <a:ea typeface="ＭＳ Ｐゴシック" pitchFamily="28" charset="-12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
          <p:cNvGrpSpPr/>
          <p:nvPr/>
        </p:nvGrpSpPr>
        <p:grpSpPr>
          <a:xfrm>
            <a:off x="611560" y="532174"/>
            <a:ext cx="8496936" cy="6137154"/>
            <a:chOff x="611560" y="532174"/>
            <a:chExt cx="8496936" cy="6137154"/>
          </a:xfrm>
        </p:grpSpPr>
        <p:sp>
          <p:nvSpPr>
            <p:cNvPr id="4" name="Szabadkézi sokszög 3"/>
            <p:cNvSpPr/>
            <p:nvPr/>
          </p:nvSpPr>
          <p:spPr>
            <a:xfrm>
              <a:off x="8028384" y="5391776"/>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zabadkézi sokszög 5"/>
            <p:cNvSpPr/>
            <p:nvPr/>
          </p:nvSpPr>
          <p:spPr>
            <a:xfrm>
              <a:off x="8028384" y="494398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zabadkézi sokszög 6"/>
            <p:cNvSpPr/>
            <p:nvPr/>
          </p:nvSpPr>
          <p:spPr>
            <a:xfrm>
              <a:off x="8028384" y="4496203"/>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zabadkézi sokszög 7"/>
            <p:cNvSpPr/>
            <p:nvPr/>
          </p:nvSpPr>
          <p:spPr>
            <a:xfrm>
              <a:off x="8028384"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zabadkézi sokszög 8"/>
            <p:cNvSpPr/>
            <p:nvPr/>
          </p:nvSpPr>
          <p:spPr>
            <a:xfrm>
              <a:off x="7344202" y="3598525"/>
              <a:ext cx="684182" cy="147190"/>
            </a:xfrm>
            <a:custGeom>
              <a:avLst/>
              <a:gdLst/>
              <a:ahLst/>
              <a:cxnLst/>
              <a:rect l="0" t="0" r="0" b="0"/>
              <a:pathLst>
                <a:path>
                  <a:moveTo>
                    <a:pt x="0" y="0"/>
                  </a:moveTo>
                  <a:lnTo>
                    <a:pt x="0" y="73595"/>
                  </a:lnTo>
                  <a:lnTo>
                    <a:pt x="684182" y="73595"/>
                  </a:lnTo>
                  <a:lnTo>
                    <a:pt x="684182"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zabadkézi sokszög 9"/>
            <p:cNvSpPr/>
            <p:nvPr/>
          </p:nvSpPr>
          <p:spPr>
            <a:xfrm>
              <a:off x="5552769" y="4496203"/>
              <a:ext cx="169085" cy="297488"/>
            </a:xfrm>
            <a:custGeom>
              <a:avLst/>
              <a:gdLst/>
              <a:ahLst/>
              <a:cxnLst/>
              <a:rect l="0" t="0" r="0" b="0"/>
              <a:pathLst>
                <a:path>
                  <a:moveTo>
                    <a:pt x="0" y="0"/>
                  </a:moveTo>
                  <a:lnTo>
                    <a:pt x="0" y="297488"/>
                  </a:lnTo>
                  <a:lnTo>
                    <a:pt x="169085" y="2974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zabadkézi sokszög 10"/>
            <p:cNvSpPr/>
            <p:nvPr/>
          </p:nvSpPr>
          <p:spPr>
            <a:xfrm>
              <a:off x="6640800"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zabadkézi sokszög 11"/>
            <p:cNvSpPr/>
            <p:nvPr/>
          </p:nvSpPr>
          <p:spPr>
            <a:xfrm>
              <a:off x="6660019" y="3598525"/>
              <a:ext cx="684182" cy="147190"/>
            </a:xfrm>
            <a:custGeom>
              <a:avLst/>
              <a:gdLst/>
              <a:ahLst/>
              <a:cxnLst/>
              <a:rect l="0" t="0" r="0" b="0"/>
              <a:pathLst>
                <a:path>
                  <a:moveTo>
                    <a:pt x="684182" y="0"/>
                  </a:moveTo>
                  <a:lnTo>
                    <a:pt x="684182"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zabadkézi sokszög 12"/>
            <p:cNvSpPr/>
            <p:nvPr/>
          </p:nvSpPr>
          <p:spPr>
            <a:xfrm>
              <a:off x="7072848" y="306896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zabadkézi sokszög 13"/>
            <p:cNvSpPr/>
            <p:nvPr/>
          </p:nvSpPr>
          <p:spPr>
            <a:xfrm>
              <a:off x="7072848"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zabadkézi sokszög 14"/>
            <p:cNvSpPr/>
            <p:nvPr/>
          </p:nvSpPr>
          <p:spPr>
            <a:xfrm>
              <a:off x="6228296" y="2236220"/>
              <a:ext cx="1008000" cy="147190"/>
            </a:xfrm>
            <a:custGeom>
              <a:avLst/>
              <a:gdLst/>
              <a:ahLst/>
              <a:cxnLst/>
              <a:rect l="0" t="0" r="0" b="0"/>
              <a:pathLst>
                <a:path>
                  <a:moveTo>
                    <a:pt x="0" y="0"/>
                  </a:moveTo>
                  <a:lnTo>
                    <a:pt x="0" y="73595"/>
                  </a:lnTo>
                  <a:lnTo>
                    <a:pt x="845811" y="73595"/>
                  </a:lnTo>
                  <a:lnTo>
                    <a:pt x="845811"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zabadkézi sokszög 15"/>
            <p:cNvSpPr/>
            <p:nvPr/>
          </p:nvSpPr>
          <p:spPr>
            <a:xfrm>
              <a:off x="4370166" y="3068960"/>
              <a:ext cx="230253" cy="461535"/>
            </a:xfrm>
            <a:custGeom>
              <a:avLst/>
              <a:gdLst/>
              <a:ahLst/>
              <a:cxnLst/>
              <a:rect l="0" t="0" r="0" b="0"/>
              <a:pathLst>
                <a:path>
                  <a:moveTo>
                    <a:pt x="0" y="0"/>
                  </a:moveTo>
                  <a:lnTo>
                    <a:pt x="0" y="299610"/>
                  </a:lnTo>
                  <a:lnTo>
                    <a:pt x="230253"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zabadkézi sokszög 16"/>
            <p:cNvSpPr/>
            <p:nvPr/>
          </p:nvSpPr>
          <p:spPr>
            <a:xfrm>
              <a:off x="5336766"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zabadkézi sokszög 17"/>
            <p:cNvSpPr/>
            <p:nvPr/>
          </p:nvSpPr>
          <p:spPr>
            <a:xfrm>
              <a:off x="5382486" y="2236220"/>
              <a:ext cx="845811" cy="147190"/>
            </a:xfrm>
            <a:custGeom>
              <a:avLst/>
              <a:gdLst/>
              <a:ahLst/>
              <a:cxnLst/>
              <a:rect l="0" t="0" r="0" b="0"/>
              <a:pathLst>
                <a:path>
                  <a:moveTo>
                    <a:pt x="845811" y="0"/>
                  </a:moveTo>
                  <a:lnTo>
                    <a:pt x="845811"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zabadkézi sokszög 18"/>
            <p:cNvSpPr/>
            <p:nvPr/>
          </p:nvSpPr>
          <p:spPr>
            <a:xfrm>
              <a:off x="4485292" y="1778239"/>
              <a:ext cx="667952" cy="302585"/>
            </a:xfrm>
            <a:custGeom>
              <a:avLst/>
              <a:gdLst/>
              <a:ahLst/>
              <a:cxnLst/>
              <a:rect l="0" t="0" r="0" b="0"/>
              <a:pathLst>
                <a:path>
                  <a:moveTo>
                    <a:pt x="0" y="0"/>
                  </a:moveTo>
                  <a:lnTo>
                    <a:pt x="0" y="302585"/>
                  </a:lnTo>
                  <a:lnTo>
                    <a:pt x="1090637" y="302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zabadkézi sokszög 19"/>
            <p:cNvSpPr/>
            <p:nvPr/>
          </p:nvSpPr>
          <p:spPr>
            <a:xfrm>
              <a:off x="3878053" y="1318653"/>
              <a:ext cx="1368114" cy="147190"/>
            </a:xfrm>
            <a:custGeom>
              <a:avLst/>
              <a:gdLst/>
              <a:ahLst/>
              <a:cxnLst/>
              <a:rect l="0" t="0" r="0" b="0"/>
              <a:pathLst>
                <a:path>
                  <a:moveTo>
                    <a:pt x="0" y="0"/>
                  </a:moveTo>
                  <a:lnTo>
                    <a:pt x="0" y="73595"/>
                  </a:lnTo>
                  <a:lnTo>
                    <a:pt x="1368114" y="73595"/>
                  </a:lnTo>
                  <a:lnTo>
                    <a:pt x="1368114"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zabadkézi sokszög 20"/>
            <p:cNvSpPr/>
            <p:nvPr/>
          </p:nvSpPr>
          <p:spPr>
            <a:xfrm>
              <a:off x="4813307" y="6283823"/>
              <a:ext cx="163557" cy="282892"/>
            </a:xfrm>
            <a:custGeom>
              <a:avLst/>
              <a:gdLst/>
              <a:ahLst/>
              <a:cxnLst/>
              <a:rect l="0" t="0" r="0" b="0"/>
              <a:pathLst>
                <a:path>
                  <a:moveTo>
                    <a:pt x="0" y="0"/>
                  </a:moveTo>
                  <a:lnTo>
                    <a:pt x="0" y="282892"/>
                  </a:lnTo>
                  <a:lnTo>
                    <a:pt x="163557" y="2828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zabadkézi sokszög 21"/>
            <p:cNvSpPr/>
            <p:nvPr/>
          </p:nvSpPr>
          <p:spPr>
            <a:xfrm>
              <a:off x="5203740" y="58441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zabadkézi sokszög 22"/>
            <p:cNvSpPr/>
            <p:nvPr/>
          </p:nvSpPr>
          <p:spPr>
            <a:xfrm>
              <a:off x="5203740" y="540166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zabadkézi sokszög 23"/>
            <p:cNvSpPr/>
            <p:nvPr/>
          </p:nvSpPr>
          <p:spPr>
            <a:xfrm>
              <a:off x="4616693" y="4956841"/>
              <a:ext cx="632766" cy="147190"/>
            </a:xfrm>
            <a:custGeom>
              <a:avLst/>
              <a:gdLst/>
              <a:ahLst/>
              <a:cxnLst/>
              <a:rect l="0" t="0" r="0" b="0"/>
              <a:pathLst>
                <a:path>
                  <a:moveTo>
                    <a:pt x="0" y="0"/>
                  </a:moveTo>
                  <a:lnTo>
                    <a:pt x="0" y="73595"/>
                  </a:lnTo>
                  <a:lnTo>
                    <a:pt x="632766" y="73595"/>
                  </a:lnTo>
                  <a:lnTo>
                    <a:pt x="632766"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zabadkézi sokszög 24"/>
            <p:cNvSpPr/>
            <p:nvPr/>
          </p:nvSpPr>
          <p:spPr>
            <a:xfrm>
              <a:off x="2750830" y="6286121"/>
              <a:ext cx="165146" cy="292575"/>
            </a:xfrm>
            <a:custGeom>
              <a:avLst/>
              <a:gdLst/>
              <a:ahLst/>
              <a:cxnLst/>
              <a:rect l="0" t="0" r="0" b="0"/>
              <a:pathLst>
                <a:path>
                  <a:moveTo>
                    <a:pt x="0" y="0"/>
                  </a:moveTo>
                  <a:lnTo>
                    <a:pt x="0" y="292575"/>
                  </a:lnTo>
                  <a:lnTo>
                    <a:pt x="165146" y="2925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zabadkézi sokszög 25"/>
            <p:cNvSpPr/>
            <p:nvPr/>
          </p:nvSpPr>
          <p:spPr>
            <a:xfrm>
              <a:off x="3942584" y="584533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zabadkézi sokszög 26"/>
            <p:cNvSpPr/>
            <p:nvPr/>
          </p:nvSpPr>
          <p:spPr>
            <a:xfrm>
              <a:off x="3942584" y="540225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zabadkézi sokszög 27"/>
            <p:cNvSpPr/>
            <p:nvPr/>
          </p:nvSpPr>
          <p:spPr>
            <a:xfrm>
              <a:off x="3988304" y="4956841"/>
              <a:ext cx="628389" cy="147190"/>
            </a:xfrm>
            <a:custGeom>
              <a:avLst/>
              <a:gdLst/>
              <a:ahLst/>
              <a:cxnLst/>
              <a:rect l="0" t="0" r="0" b="0"/>
              <a:pathLst>
                <a:path>
                  <a:moveTo>
                    <a:pt x="628389" y="0"/>
                  </a:moveTo>
                  <a:lnTo>
                    <a:pt x="62838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zabadkézi sokszög 28"/>
            <p:cNvSpPr/>
            <p:nvPr/>
          </p:nvSpPr>
          <p:spPr>
            <a:xfrm>
              <a:off x="4570973" y="450965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zabadkézi sokszög 29"/>
            <p:cNvSpPr/>
            <p:nvPr/>
          </p:nvSpPr>
          <p:spPr>
            <a:xfrm>
              <a:off x="3181485" y="4060059"/>
              <a:ext cx="989699" cy="147190"/>
            </a:xfrm>
            <a:custGeom>
              <a:avLst/>
              <a:gdLst/>
              <a:ahLst/>
              <a:cxnLst/>
              <a:rect l="0" t="0" r="0" b="0"/>
              <a:pathLst>
                <a:path>
                  <a:moveTo>
                    <a:pt x="0" y="0"/>
                  </a:moveTo>
                  <a:lnTo>
                    <a:pt x="0" y="73595"/>
                  </a:lnTo>
                  <a:lnTo>
                    <a:pt x="989699" y="73595"/>
                  </a:lnTo>
                  <a:lnTo>
                    <a:pt x="989699"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zabadkézi sokszög 30"/>
            <p:cNvSpPr/>
            <p:nvPr/>
          </p:nvSpPr>
          <p:spPr>
            <a:xfrm>
              <a:off x="881479" y="5403155"/>
              <a:ext cx="167751" cy="295135"/>
            </a:xfrm>
            <a:custGeom>
              <a:avLst/>
              <a:gdLst/>
              <a:ahLst/>
              <a:cxnLst/>
              <a:rect l="0" t="0" r="0" b="0"/>
              <a:pathLst>
                <a:path>
                  <a:moveTo>
                    <a:pt x="0" y="0"/>
                  </a:moveTo>
                  <a:lnTo>
                    <a:pt x="0" y="295135"/>
                  </a:lnTo>
                  <a:lnTo>
                    <a:pt x="167751" y="2951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8" name="Szabadkézi sokszög 171007"/>
            <p:cNvSpPr/>
            <p:nvPr/>
          </p:nvSpPr>
          <p:spPr>
            <a:xfrm>
              <a:off x="2104296" y="495773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9" name="Szabadkézi sokszög 171008"/>
            <p:cNvSpPr/>
            <p:nvPr/>
          </p:nvSpPr>
          <p:spPr>
            <a:xfrm>
              <a:off x="2104296" y="4509952"/>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0" name="Szabadkézi sokszög 171009"/>
            <p:cNvSpPr/>
            <p:nvPr/>
          </p:nvSpPr>
          <p:spPr>
            <a:xfrm>
              <a:off x="2195736" y="4060059"/>
              <a:ext cx="985749" cy="147190"/>
            </a:xfrm>
            <a:custGeom>
              <a:avLst/>
              <a:gdLst/>
              <a:ahLst/>
              <a:cxnLst/>
              <a:rect l="0" t="0" r="0" b="0"/>
              <a:pathLst>
                <a:path>
                  <a:moveTo>
                    <a:pt x="985749" y="0"/>
                  </a:moveTo>
                  <a:lnTo>
                    <a:pt x="98574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1" name="Szabadkézi sokszög 171010"/>
            <p:cNvSpPr/>
            <p:nvPr/>
          </p:nvSpPr>
          <p:spPr>
            <a:xfrm>
              <a:off x="1845047" y="3561438"/>
              <a:ext cx="1179396" cy="299610"/>
            </a:xfrm>
            <a:custGeom>
              <a:avLst/>
              <a:gdLst/>
              <a:ahLst/>
              <a:cxnLst/>
              <a:rect l="0" t="0" r="0" b="0"/>
              <a:pathLst>
                <a:path>
                  <a:moveTo>
                    <a:pt x="0" y="0"/>
                  </a:moveTo>
                  <a:lnTo>
                    <a:pt x="0" y="299610"/>
                  </a:lnTo>
                  <a:lnTo>
                    <a:pt x="1179396"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3" name="Szabadkézi sokszög 171012"/>
            <p:cNvSpPr/>
            <p:nvPr/>
          </p:nvSpPr>
          <p:spPr>
            <a:xfrm>
              <a:off x="2409006" y="307629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4" name="Szabadkézi sokszög 171013"/>
            <p:cNvSpPr/>
            <p:nvPr/>
          </p:nvSpPr>
          <p:spPr>
            <a:xfrm>
              <a:off x="2409006" y="2697755"/>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5" name="Szabadkézi sokszög 171014"/>
            <p:cNvSpPr/>
            <p:nvPr/>
          </p:nvSpPr>
          <p:spPr>
            <a:xfrm>
              <a:off x="2409006" y="22397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6" name="Szabadkézi sokszög 171015"/>
            <p:cNvSpPr/>
            <p:nvPr/>
          </p:nvSpPr>
          <p:spPr>
            <a:xfrm>
              <a:off x="1289391" y="1780188"/>
              <a:ext cx="388355" cy="303388"/>
            </a:xfrm>
            <a:custGeom>
              <a:avLst/>
              <a:gdLst/>
              <a:ahLst/>
              <a:cxnLst/>
              <a:rect l="0" t="0" r="0" b="0"/>
              <a:pathLst>
                <a:path>
                  <a:moveTo>
                    <a:pt x="0" y="0"/>
                  </a:moveTo>
                  <a:lnTo>
                    <a:pt x="0" y="303388"/>
                  </a:lnTo>
                  <a:lnTo>
                    <a:pt x="388355" y="303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7" name="Szabadkézi sokszög 171016"/>
            <p:cNvSpPr/>
            <p:nvPr/>
          </p:nvSpPr>
          <p:spPr>
            <a:xfrm>
              <a:off x="2325007" y="1318653"/>
              <a:ext cx="1553046" cy="147190"/>
            </a:xfrm>
            <a:custGeom>
              <a:avLst/>
              <a:gdLst/>
              <a:ahLst/>
              <a:cxnLst/>
              <a:rect l="0" t="0" r="0" b="0"/>
              <a:pathLst>
                <a:path>
                  <a:moveTo>
                    <a:pt x="1553046" y="0"/>
                  </a:moveTo>
                  <a:lnTo>
                    <a:pt x="1553046"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8" name="Szabadkézi sokszög 171017"/>
            <p:cNvSpPr/>
            <p:nvPr/>
          </p:nvSpPr>
          <p:spPr>
            <a:xfrm>
              <a:off x="3832333" y="844895"/>
              <a:ext cx="91440" cy="147190"/>
            </a:xfrm>
            <a:custGeom>
              <a:avLst/>
              <a:gdLst/>
              <a:ahLst/>
              <a:cxnLst/>
              <a:rect l="0" t="0" r="0" b="0"/>
              <a:pathLst>
                <a:path>
                  <a:moveTo>
                    <a:pt x="45720" y="0"/>
                  </a:moveTo>
                  <a:lnTo>
                    <a:pt x="45720" y="1471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9" name="Szabadkézi sokszög 171018"/>
            <p:cNvSpPr/>
            <p:nvPr/>
          </p:nvSpPr>
          <p:spPr>
            <a:xfrm>
              <a:off x="2028736" y="532174"/>
              <a:ext cx="3698633" cy="360000"/>
            </a:xfrm>
            <a:custGeom>
              <a:avLst/>
              <a:gdLst>
                <a:gd name="connsiteX0" fmla="*/ 0 w 3698633"/>
                <a:gd name="connsiteY0" fmla="*/ 0 h 312721"/>
                <a:gd name="connsiteX1" fmla="*/ 3698633 w 3698633"/>
                <a:gd name="connsiteY1" fmla="*/ 0 h 312721"/>
                <a:gd name="connsiteX2" fmla="*/ 3698633 w 3698633"/>
                <a:gd name="connsiteY2" fmla="*/ 312721 h 312721"/>
                <a:gd name="connsiteX3" fmla="*/ 0 w 3698633"/>
                <a:gd name="connsiteY3" fmla="*/ 312721 h 312721"/>
                <a:gd name="connsiteX4" fmla="*/ 0 w 3698633"/>
                <a:gd name="connsiteY4" fmla="*/ 0 h 31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12721">
                  <a:moveTo>
                    <a:pt x="0" y="0"/>
                  </a:moveTo>
                  <a:lnTo>
                    <a:pt x="3698633" y="0"/>
                  </a:lnTo>
                  <a:lnTo>
                    <a:pt x="3698633" y="312721"/>
                  </a:lnTo>
                  <a:lnTo>
                    <a:pt x="0" y="3127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Hallgató kiválasztása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intézményben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0" name="Szabadkézi sokszög 171019"/>
            <p:cNvSpPr/>
            <p:nvPr/>
          </p:nvSpPr>
          <p:spPr>
            <a:xfrm>
              <a:off x="2028736" y="980768"/>
              <a:ext cx="3698633" cy="360000"/>
            </a:xfrm>
            <a:custGeom>
              <a:avLst/>
              <a:gdLst>
                <a:gd name="connsiteX0" fmla="*/ 0 w 3698633"/>
                <a:gd name="connsiteY0" fmla="*/ 0 h 326567"/>
                <a:gd name="connsiteX1" fmla="*/ 3698633 w 3698633"/>
                <a:gd name="connsiteY1" fmla="*/ 0 h 326567"/>
                <a:gd name="connsiteX2" fmla="*/ 3698633 w 3698633"/>
                <a:gd name="connsiteY2" fmla="*/ 326567 h 326567"/>
                <a:gd name="connsiteX3" fmla="*/ 0 w 3698633"/>
                <a:gd name="connsiteY3" fmla="*/ 326567 h 326567"/>
                <a:gd name="connsiteX4" fmla="*/ 0 w 3698633"/>
                <a:gd name="connsiteY4" fmla="*/ 0 h 32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26567">
                  <a:moveTo>
                    <a:pt x="0" y="0"/>
                  </a:moveTo>
                  <a:lnTo>
                    <a:pt x="3698633" y="0"/>
                  </a:lnTo>
                  <a:lnTo>
                    <a:pt x="3698633" y="326567"/>
                  </a:lnTo>
                  <a:lnTo>
                    <a:pt x="0" y="326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munkanyelv az alábbi 6 nyelv között van?</a:t>
              </a:r>
            </a:p>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angol (E</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spanyol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francia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német (D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olasz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IT</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holland(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1" name="Szabadkézi sokszög 171020"/>
            <p:cNvSpPr/>
            <p:nvPr/>
          </p:nvSpPr>
          <p:spPr>
            <a:xfrm>
              <a:off x="1030487" y="1465844"/>
              <a:ext cx="2589038" cy="288000"/>
            </a:xfrm>
            <a:custGeom>
              <a:avLst/>
              <a:gdLst>
                <a:gd name="connsiteX0" fmla="*/ 0 w 2589038"/>
                <a:gd name="connsiteY0" fmla="*/ 0 h 314343"/>
                <a:gd name="connsiteX1" fmla="*/ 2589038 w 2589038"/>
                <a:gd name="connsiteY1" fmla="*/ 0 h 314343"/>
                <a:gd name="connsiteX2" fmla="*/ 2589038 w 2589038"/>
                <a:gd name="connsiteY2" fmla="*/ 314343 h 314343"/>
                <a:gd name="connsiteX3" fmla="*/ 0 w 2589038"/>
                <a:gd name="connsiteY3" fmla="*/ 314343 h 314343"/>
                <a:gd name="connsiteX4" fmla="*/ 0 w 2589038"/>
                <a:gd name="connsiteY4" fmla="*/ 0 h 31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38" h="314343">
                  <a:moveTo>
                    <a:pt x="0" y="0"/>
                  </a:moveTo>
                  <a:lnTo>
                    <a:pt x="2589038" y="0"/>
                  </a:lnTo>
                  <a:lnTo>
                    <a:pt x="2589038" y="314343"/>
                  </a:lnTo>
                  <a:lnTo>
                    <a:pt x="0" y="3143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 az oktatás/munka nyelve a hat nyelv egyike</a:t>
              </a:r>
              <a:endPar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2" name="Szabadkézi sokszög 171021"/>
            <p:cNvSpPr/>
            <p:nvPr/>
          </p:nvSpPr>
          <p:spPr>
            <a:xfrm>
              <a:off x="1677746" y="1927379"/>
              <a:ext cx="1872000" cy="288000"/>
            </a:xfrm>
            <a:custGeom>
              <a:avLst/>
              <a:gdLst>
                <a:gd name="connsiteX0" fmla="*/ 0 w 1553957"/>
                <a:gd name="connsiteY0" fmla="*/ 0 h 312395"/>
                <a:gd name="connsiteX1" fmla="*/ 1553957 w 1553957"/>
                <a:gd name="connsiteY1" fmla="*/ 0 h 312395"/>
                <a:gd name="connsiteX2" fmla="*/ 1553957 w 1553957"/>
                <a:gd name="connsiteY2" fmla="*/ 312395 h 312395"/>
                <a:gd name="connsiteX3" fmla="*/ 0 w 1553957"/>
                <a:gd name="connsiteY3" fmla="*/ 312395 h 312395"/>
                <a:gd name="connsiteX4" fmla="*/ 0 w 1553957"/>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57" h="312395">
                  <a:moveTo>
                    <a:pt x="0" y="0"/>
                  </a:moveTo>
                  <a:lnTo>
                    <a:pt x="1553957" y="0"/>
                  </a:lnTo>
                  <a:lnTo>
                    <a:pt x="1553957"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3" name="Szabadkézi sokszög 171022"/>
            <p:cNvSpPr/>
            <p:nvPr/>
          </p:nvSpPr>
          <p:spPr>
            <a:xfrm>
              <a:off x="1682509" y="2386965"/>
              <a:ext cx="1872000" cy="288000"/>
            </a:xfrm>
            <a:custGeom>
              <a:avLst/>
              <a:gdLst>
                <a:gd name="connsiteX0" fmla="*/ 0 w 1544431"/>
                <a:gd name="connsiteY0" fmla="*/ 0 h 310790"/>
                <a:gd name="connsiteX1" fmla="*/ 1544431 w 1544431"/>
                <a:gd name="connsiteY1" fmla="*/ 0 h 310790"/>
                <a:gd name="connsiteX2" fmla="*/ 1544431 w 1544431"/>
                <a:gd name="connsiteY2" fmla="*/ 310790 h 310790"/>
                <a:gd name="connsiteX3" fmla="*/ 0 w 1544431"/>
                <a:gd name="connsiteY3" fmla="*/ 310790 h 310790"/>
                <a:gd name="connsiteX4" fmla="*/ 0 w 1544431"/>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10790">
                  <a:moveTo>
                    <a:pt x="0" y="0"/>
                  </a:moveTo>
                  <a:lnTo>
                    <a:pt x="1544431" y="0"/>
                  </a:lnTo>
                  <a:lnTo>
                    <a:pt x="1544431"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4" name="Szabadkézi sokszög 171023"/>
            <p:cNvSpPr/>
            <p:nvPr/>
          </p:nvSpPr>
          <p:spPr>
            <a:xfrm>
              <a:off x="1687212" y="2788688"/>
              <a:ext cx="1872000" cy="288000"/>
            </a:xfrm>
            <a:custGeom>
              <a:avLst/>
              <a:gdLst>
                <a:gd name="connsiteX0" fmla="*/ 0 w 1535025"/>
                <a:gd name="connsiteY0" fmla="*/ 0 h 308887"/>
                <a:gd name="connsiteX1" fmla="*/ 1535025 w 1535025"/>
                <a:gd name="connsiteY1" fmla="*/ 0 h 308887"/>
                <a:gd name="connsiteX2" fmla="*/ 1535025 w 1535025"/>
                <a:gd name="connsiteY2" fmla="*/ 308887 h 308887"/>
                <a:gd name="connsiteX3" fmla="*/ 0 w 1535025"/>
                <a:gd name="connsiteY3" fmla="*/ 308887 h 308887"/>
                <a:gd name="connsiteX4" fmla="*/ 0 w 1535025"/>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8887">
                  <a:moveTo>
                    <a:pt x="0" y="0"/>
                  </a:moveTo>
                  <a:lnTo>
                    <a:pt x="1535025" y="0"/>
                  </a:lnTo>
                  <a:lnTo>
                    <a:pt x="1535025" y="308887"/>
                  </a:lnTo>
                  <a:lnTo>
                    <a:pt x="0" y="308887"/>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a:t>
              </a: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5" name="Szabadkézi sokszög 171024"/>
            <p:cNvSpPr/>
            <p:nvPr/>
          </p:nvSpPr>
          <p:spPr>
            <a:xfrm>
              <a:off x="1692627" y="3220315"/>
              <a:ext cx="1872000" cy="288000"/>
            </a:xfrm>
            <a:custGeom>
              <a:avLst/>
              <a:gdLst>
                <a:gd name="connsiteX0" fmla="*/ 0 w 1524196"/>
                <a:gd name="connsiteY0" fmla="*/ 0 h 307005"/>
                <a:gd name="connsiteX1" fmla="*/ 1524196 w 1524196"/>
                <a:gd name="connsiteY1" fmla="*/ 0 h 307005"/>
                <a:gd name="connsiteX2" fmla="*/ 1524196 w 1524196"/>
                <a:gd name="connsiteY2" fmla="*/ 307005 h 307005"/>
                <a:gd name="connsiteX3" fmla="*/ 0 w 1524196"/>
                <a:gd name="connsiteY3" fmla="*/ 307005 h 307005"/>
                <a:gd name="connsiteX4" fmla="*/ 0 w 1524196"/>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196" h="307005">
                  <a:moveTo>
                    <a:pt x="0" y="0"/>
                  </a:moveTo>
                  <a:lnTo>
                    <a:pt x="1524196" y="0"/>
                  </a:lnTo>
                  <a:lnTo>
                    <a:pt x="1524196"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és a küldő intézmény is automatikusan megkapja az eredményt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6" name="Szabadkézi sokszög 171025"/>
            <p:cNvSpPr/>
            <p:nvPr/>
          </p:nvSpPr>
          <p:spPr>
            <a:xfrm>
              <a:off x="3024444" y="3745715"/>
              <a:ext cx="12051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p>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7" name="Szabadkézi sokszög 171026"/>
            <p:cNvSpPr/>
            <p:nvPr/>
          </p:nvSpPr>
          <p:spPr>
            <a:xfrm>
              <a:off x="611560" y="4207250"/>
              <a:ext cx="1728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8" name="Szabadkézi sokszög 171027"/>
            <p:cNvSpPr/>
            <p:nvPr/>
          </p:nvSpPr>
          <p:spPr>
            <a:xfrm>
              <a:off x="615509" y="4594876"/>
              <a:ext cx="1728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a:t>
              </a:r>
              <a:r>
                <a:rPr lang="en-US"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9" name="Szabadkézi sokszög 171028"/>
            <p:cNvSpPr/>
            <p:nvPr/>
          </p:nvSpPr>
          <p:spPr>
            <a:xfrm>
              <a:off x="619956" y="5104929"/>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köti meg</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0" name="Szabadkézi sokszög 171029"/>
            <p:cNvSpPr/>
            <p:nvPr/>
          </p:nvSpPr>
          <p:spPr>
            <a:xfrm>
              <a:off x="1049230" y="5550346"/>
              <a:ext cx="1296000" cy="360000"/>
            </a:xfrm>
            <a:custGeom>
              <a:avLst/>
              <a:gdLst>
                <a:gd name="connsiteX0" fmla="*/ 0 w 924660"/>
                <a:gd name="connsiteY0" fmla="*/ 0 h 295888"/>
                <a:gd name="connsiteX1" fmla="*/ 924660 w 924660"/>
                <a:gd name="connsiteY1" fmla="*/ 0 h 295888"/>
                <a:gd name="connsiteX2" fmla="*/ 924660 w 924660"/>
                <a:gd name="connsiteY2" fmla="*/ 295888 h 295888"/>
                <a:gd name="connsiteX3" fmla="*/ 0 w 924660"/>
                <a:gd name="connsiteY3" fmla="*/ 295888 h 295888"/>
                <a:gd name="connsiteX4" fmla="*/ 0 w 924660"/>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60" h="295888">
                  <a:moveTo>
                    <a:pt x="0" y="0"/>
                  </a:moveTo>
                  <a:lnTo>
                    <a:pt x="924660" y="0"/>
                  </a:lnTo>
                  <a:lnTo>
                    <a:pt x="924660"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1" name="Szabadkézi sokszög 171030"/>
            <p:cNvSpPr/>
            <p:nvPr/>
          </p:nvSpPr>
          <p:spPr>
            <a:xfrm>
              <a:off x="3521365" y="4207250"/>
              <a:ext cx="1728000" cy="288000"/>
            </a:xfrm>
            <a:custGeom>
              <a:avLst/>
              <a:gdLst>
                <a:gd name="connsiteX0" fmla="*/ 0 w 1127236"/>
                <a:gd name="connsiteY0" fmla="*/ 0 h 302400"/>
                <a:gd name="connsiteX1" fmla="*/ 1127236 w 1127236"/>
                <a:gd name="connsiteY1" fmla="*/ 0 h 302400"/>
                <a:gd name="connsiteX2" fmla="*/ 1127236 w 1127236"/>
                <a:gd name="connsiteY2" fmla="*/ 302400 h 302400"/>
                <a:gd name="connsiteX3" fmla="*/ 0 w 1127236"/>
                <a:gd name="connsiteY3" fmla="*/ 302400 h 302400"/>
                <a:gd name="connsiteX4" fmla="*/ 0 w 1127236"/>
                <a:gd name="connsiteY4" fmla="*/ 0 h 30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2400">
                  <a:moveTo>
                    <a:pt x="0" y="0"/>
                  </a:moveTo>
                  <a:lnTo>
                    <a:pt x="1127236" y="0"/>
                  </a:lnTo>
                  <a:lnTo>
                    <a:pt x="1127236" y="302400"/>
                  </a:lnTo>
                  <a:lnTo>
                    <a:pt x="0" y="30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2" name="Szabadkézi sokszög 171031"/>
            <p:cNvSpPr/>
            <p:nvPr/>
          </p:nvSpPr>
          <p:spPr>
            <a:xfrm>
              <a:off x="3525812" y="4594575"/>
              <a:ext cx="1728000" cy="360000"/>
            </a:xfrm>
            <a:custGeom>
              <a:avLst/>
              <a:gdLst>
                <a:gd name="connsiteX0" fmla="*/ 0 w 1118342"/>
                <a:gd name="connsiteY0" fmla="*/ 0 h 299999"/>
                <a:gd name="connsiteX1" fmla="*/ 1118342 w 1118342"/>
                <a:gd name="connsiteY1" fmla="*/ 0 h 299999"/>
                <a:gd name="connsiteX2" fmla="*/ 1118342 w 1118342"/>
                <a:gd name="connsiteY2" fmla="*/ 299999 h 299999"/>
                <a:gd name="connsiteX3" fmla="*/ 0 w 1118342"/>
                <a:gd name="connsiteY3" fmla="*/ 299999 h 299999"/>
                <a:gd name="connsiteX4" fmla="*/ 0 w 1118342"/>
                <a:gd name="connsiteY4" fmla="*/ 0 h 2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9999">
                  <a:moveTo>
                    <a:pt x="0" y="0"/>
                  </a:moveTo>
                  <a:lnTo>
                    <a:pt x="1118342" y="0"/>
                  </a:lnTo>
                  <a:lnTo>
                    <a:pt x="1118342" y="299999"/>
                  </a:lnTo>
                  <a:lnTo>
                    <a:pt x="0" y="2999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p>
          </p:txBody>
        </p:sp>
        <p:sp>
          <p:nvSpPr>
            <p:cNvPr id="171033" name="Szabadkézi sokszög 171032"/>
            <p:cNvSpPr/>
            <p:nvPr/>
          </p:nvSpPr>
          <p:spPr>
            <a:xfrm>
              <a:off x="2835317" y="5104032"/>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l</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 felajánlható (amennyiben van elegendő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licensz</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4" name="Szabadkézi sokszög 171033"/>
            <p:cNvSpPr/>
            <p:nvPr/>
          </p:nvSpPr>
          <p:spPr>
            <a:xfrm>
              <a:off x="2839693" y="5549449"/>
              <a:ext cx="1728000" cy="360000"/>
            </a:xfrm>
            <a:custGeom>
              <a:avLst/>
              <a:gdLst>
                <a:gd name="connsiteX0" fmla="*/ 0 w 1109587"/>
                <a:gd name="connsiteY0" fmla="*/ 0 h 295888"/>
                <a:gd name="connsiteX1" fmla="*/ 1109587 w 1109587"/>
                <a:gd name="connsiteY1" fmla="*/ 0 h 295888"/>
                <a:gd name="connsiteX2" fmla="*/ 1109587 w 1109587"/>
                <a:gd name="connsiteY2" fmla="*/ 295888 h 295888"/>
                <a:gd name="connsiteX3" fmla="*/ 0 w 1109587"/>
                <a:gd name="connsiteY3" fmla="*/ 295888 h 295888"/>
                <a:gd name="connsiteX4" fmla="*/ 0 w 1109587"/>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888">
                  <a:moveTo>
                    <a:pt x="0" y="0"/>
                  </a:moveTo>
                  <a:lnTo>
                    <a:pt x="1109587" y="0"/>
                  </a:lnTo>
                  <a:lnTo>
                    <a:pt x="1109587"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megkezdése előtt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elkezdi az </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nyelvtanfolyamot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5" name="Szabadkézi sokszög 171034"/>
            <p:cNvSpPr/>
            <p:nvPr/>
          </p:nvSpPr>
          <p:spPr>
            <a:xfrm>
              <a:off x="2439075" y="5992527"/>
              <a:ext cx="2132925" cy="360000"/>
            </a:xfrm>
            <a:custGeom>
              <a:avLst/>
              <a:gdLst>
                <a:gd name="connsiteX0" fmla="*/ 0 w 1100973"/>
                <a:gd name="connsiteY0" fmla="*/ 0 h 293593"/>
                <a:gd name="connsiteX1" fmla="*/ 1100973 w 1100973"/>
                <a:gd name="connsiteY1" fmla="*/ 0 h 293593"/>
                <a:gd name="connsiteX2" fmla="*/ 1100973 w 1100973"/>
                <a:gd name="connsiteY2" fmla="*/ 293593 h 293593"/>
                <a:gd name="connsiteX3" fmla="*/ 0 w 1100973"/>
                <a:gd name="connsiteY3" fmla="*/ 293593 h 293593"/>
                <a:gd name="connsiteX4" fmla="*/ 0 w 1100973"/>
                <a:gd name="connsiteY4" fmla="*/ 0 h 29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73" h="293593">
                  <a:moveTo>
                    <a:pt x="0" y="0"/>
                  </a:moveTo>
                  <a:lnTo>
                    <a:pt x="1100973" y="0"/>
                  </a:lnTo>
                  <a:lnTo>
                    <a:pt x="1100973" y="293593"/>
                  </a:lnTo>
                  <a:lnTo>
                    <a:pt x="0" y="2935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támogatási szerződést köt, a nyelvtanfolyamot is feltüntetve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6" name="Szabadkézi sokszög 171035"/>
            <p:cNvSpPr/>
            <p:nvPr/>
          </p:nvSpPr>
          <p:spPr>
            <a:xfrm>
              <a:off x="2915976" y="6381328"/>
              <a:ext cx="1440000" cy="288000"/>
            </a:xfrm>
            <a:custGeom>
              <a:avLst/>
              <a:gdLst>
                <a:gd name="connsiteX0" fmla="*/ 0 w 908651"/>
                <a:gd name="connsiteY0" fmla="*/ 0 h 290768"/>
                <a:gd name="connsiteX1" fmla="*/ 908651 w 908651"/>
                <a:gd name="connsiteY1" fmla="*/ 0 h 290768"/>
                <a:gd name="connsiteX2" fmla="*/ 908651 w 908651"/>
                <a:gd name="connsiteY2" fmla="*/ 290768 h 290768"/>
                <a:gd name="connsiteX3" fmla="*/ 0 w 908651"/>
                <a:gd name="connsiteY3" fmla="*/ 290768 h 290768"/>
                <a:gd name="connsiteX4" fmla="*/ 0 w 908651"/>
                <a:gd name="connsiteY4" fmla="*/ 0 h 2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51" h="290768">
                  <a:moveTo>
                    <a:pt x="0" y="0"/>
                  </a:moveTo>
                  <a:lnTo>
                    <a:pt x="908651" y="0"/>
                  </a:lnTo>
                  <a:lnTo>
                    <a:pt x="908651" y="290768"/>
                  </a:lnTo>
                  <a:lnTo>
                    <a:pt x="0" y="2907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7" name="Szabadkézi sokszög 171036"/>
            <p:cNvSpPr/>
            <p:nvPr/>
          </p:nvSpPr>
          <p:spPr>
            <a:xfrm>
              <a:off x="4694665" y="5104031"/>
              <a:ext cx="1728000" cy="360000"/>
            </a:xfrm>
            <a:custGeom>
              <a:avLst/>
              <a:gdLst>
                <a:gd name="connsiteX0" fmla="*/ 0 w 1109587"/>
                <a:gd name="connsiteY0" fmla="*/ 0 h 297637"/>
                <a:gd name="connsiteX1" fmla="*/ 1109587 w 1109587"/>
                <a:gd name="connsiteY1" fmla="*/ 0 h 297637"/>
                <a:gd name="connsiteX2" fmla="*/ 1109587 w 1109587"/>
                <a:gd name="connsiteY2" fmla="*/ 297637 h 297637"/>
                <a:gd name="connsiteX3" fmla="*/ 0 w 1109587"/>
                <a:gd name="connsiteY3" fmla="*/ 297637 h 297637"/>
                <a:gd name="connsiteX4" fmla="*/ 0 w 1109587"/>
                <a:gd name="connsiteY4" fmla="*/ 0 h 29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7637">
                  <a:moveTo>
                    <a:pt x="0" y="0"/>
                  </a:moveTo>
                  <a:lnTo>
                    <a:pt x="1109587" y="0"/>
                  </a:lnTo>
                  <a:lnTo>
                    <a:pt x="1109587" y="297637"/>
                  </a:lnTo>
                  <a:lnTo>
                    <a:pt x="0" y="2976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8" name="Szabadkézi sokszög 171037"/>
            <p:cNvSpPr/>
            <p:nvPr/>
          </p:nvSpPr>
          <p:spPr>
            <a:xfrm>
              <a:off x="4694665" y="5548859"/>
              <a:ext cx="1728000" cy="360000"/>
            </a:xfrm>
            <a:custGeom>
              <a:avLst/>
              <a:gdLst>
                <a:gd name="connsiteX0" fmla="*/ 0 w 1109587"/>
                <a:gd name="connsiteY0" fmla="*/ 0 h 295313"/>
                <a:gd name="connsiteX1" fmla="*/ 1109587 w 1109587"/>
                <a:gd name="connsiteY1" fmla="*/ 0 h 295313"/>
                <a:gd name="connsiteX2" fmla="*/ 1109587 w 1109587"/>
                <a:gd name="connsiteY2" fmla="*/ 295313 h 295313"/>
                <a:gd name="connsiteX3" fmla="*/ 0 w 1109587"/>
                <a:gd name="connsiteY3" fmla="*/ 295313 h 295313"/>
                <a:gd name="connsiteX4" fmla="*/ 0 w 1109587"/>
                <a:gd name="connsiteY4" fmla="*/ 0 h 29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313">
                  <a:moveTo>
                    <a:pt x="0" y="0"/>
                  </a:moveTo>
                  <a:lnTo>
                    <a:pt x="1109587" y="0"/>
                  </a:lnTo>
                  <a:lnTo>
                    <a:pt x="1109587" y="295313"/>
                  </a:lnTo>
                  <a:lnTo>
                    <a:pt x="0" y="2953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9" name="Szabadkézi sokszög 171038"/>
            <p:cNvSpPr/>
            <p:nvPr/>
          </p:nvSpPr>
          <p:spPr>
            <a:xfrm>
              <a:off x="4704267" y="5991364"/>
              <a:ext cx="1728000" cy="360000"/>
            </a:xfrm>
            <a:custGeom>
              <a:avLst/>
              <a:gdLst>
                <a:gd name="connsiteX0" fmla="*/ 0 w 1090383"/>
                <a:gd name="connsiteY0" fmla="*/ 0 h 292457"/>
                <a:gd name="connsiteX1" fmla="*/ 1090383 w 1090383"/>
                <a:gd name="connsiteY1" fmla="*/ 0 h 292457"/>
                <a:gd name="connsiteX2" fmla="*/ 1090383 w 1090383"/>
                <a:gd name="connsiteY2" fmla="*/ 292457 h 292457"/>
                <a:gd name="connsiteX3" fmla="*/ 0 w 1090383"/>
                <a:gd name="connsiteY3" fmla="*/ 292457 h 292457"/>
                <a:gd name="connsiteX4" fmla="*/ 0 w 1090383"/>
                <a:gd name="connsiteY4" fmla="*/ 0 h 29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383" h="292457">
                  <a:moveTo>
                    <a:pt x="0" y="0"/>
                  </a:moveTo>
                  <a:lnTo>
                    <a:pt x="1090383" y="0"/>
                  </a:lnTo>
                  <a:lnTo>
                    <a:pt x="1090383" y="292457"/>
                  </a:lnTo>
                  <a:lnTo>
                    <a:pt x="0" y="29245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0" name="Szabadkézi sokszög 171039"/>
            <p:cNvSpPr/>
            <p:nvPr/>
          </p:nvSpPr>
          <p:spPr>
            <a:xfrm>
              <a:off x="4976864" y="6381328"/>
              <a:ext cx="1440000" cy="288000"/>
            </a:xfrm>
            <a:custGeom>
              <a:avLst/>
              <a:gdLst>
                <a:gd name="connsiteX0" fmla="*/ 0 w 900002"/>
                <a:gd name="connsiteY0" fmla="*/ 0 h 271402"/>
                <a:gd name="connsiteX1" fmla="*/ 900002 w 900002"/>
                <a:gd name="connsiteY1" fmla="*/ 0 h 271402"/>
                <a:gd name="connsiteX2" fmla="*/ 900002 w 900002"/>
                <a:gd name="connsiteY2" fmla="*/ 271402 h 271402"/>
                <a:gd name="connsiteX3" fmla="*/ 0 w 900002"/>
                <a:gd name="connsiteY3" fmla="*/ 271402 h 271402"/>
                <a:gd name="connsiteX4" fmla="*/ 0 w 900002"/>
                <a:gd name="connsiteY4" fmla="*/ 0 h 27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2" h="271402">
                  <a:moveTo>
                    <a:pt x="0" y="0"/>
                  </a:moveTo>
                  <a:lnTo>
                    <a:pt x="900002" y="0"/>
                  </a:lnTo>
                  <a:lnTo>
                    <a:pt x="900002" y="271402"/>
                  </a:lnTo>
                  <a:lnTo>
                    <a:pt x="0" y="2714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1" name="Szabadkézi sokszög 171040"/>
            <p:cNvSpPr/>
            <p:nvPr/>
          </p:nvSpPr>
          <p:spPr>
            <a:xfrm>
              <a:off x="3989363" y="1465844"/>
              <a:ext cx="2958901" cy="288000"/>
            </a:xfrm>
            <a:custGeom>
              <a:avLst/>
              <a:gdLst>
                <a:gd name="connsiteX0" fmla="*/ 0 w 2958901"/>
                <a:gd name="connsiteY0" fmla="*/ 0 h 312395"/>
                <a:gd name="connsiteX1" fmla="*/ 2958901 w 2958901"/>
                <a:gd name="connsiteY1" fmla="*/ 0 h 312395"/>
                <a:gd name="connsiteX2" fmla="*/ 2958901 w 2958901"/>
                <a:gd name="connsiteY2" fmla="*/ 312395 h 312395"/>
                <a:gd name="connsiteX3" fmla="*/ 0 w 2958901"/>
                <a:gd name="connsiteY3" fmla="*/ 312395 h 312395"/>
                <a:gd name="connsiteX4" fmla="*/ 0 w 2958901"/>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901" h="312395">
                  <a:moveTo>
                    <a:pt x="0" y="0"/>
                  </a:moveTo>
                  <a:lnTo>
                    <a:pt x="2958901" y="0"/>
                  </a:lnTo>
                  <a:lnTo>
                    <a:pt x="2958901"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az oktatás/munka nyelve nem a hat nyelv egyike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2" name="Szabadkézi sokszög 171041"/>
            <p:cNvSpPr/>
            <p:nvPr/>
          </p:nvSpPr>
          <p:spPr>
            <a:xfrm>
              <a:off x="5153244" y="1925430"/>
              <a:ext cx="1942450" cy="288000"/>
            </a:xfrm>
            <a:custGeom>
              <a:avLst/>
              <a:gdLst>
                <a:gd name="connsiteX0" fmla="*/ 0 w 1942450"/>
                <a:gd name="connsiteY0" fmla="*/ 0 h 310790"/>
                <a:gd name="connsiteX1" fmla="*/ 1942450 w 1942450"/>
                <a:gd name="connsiteY1" fmla="*/ 0 h 310790"/>
                <a:gd name="connsiteX2" fmla="*/ 1942450 w 1942450"/>
                <a:gd name="connsiteY2" fmla="*/ 310790 h 310790"/>
                <a:gd name="connsiteX3" fmla="*/ 0 w 1942450"/>
                <a:gd name="connsiteY3" fmla="*/ 310790 h 310790"/>
                <a:gd name="connsiteX4" fmla="*/ 0 w 1942450"/>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450" h="310790">
                  <a:moveTo>
                    <a:pt x="0" y="0"/>
                  </a:moveTo>
                  <a:lnTo>
                    <a:pt x="1942450" y="0"/>
                  </a:lnTo>
                  <a:lnTo>
                    <a:pt x="1942450"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3" name="Szabadkézi sokszög 171042"/>
            <p:cNvSpPr/>
            <p:nvPr/>
          </p:nvSpPr>
          <p:spPr>
            <a:xfrm>
              <a:off x="4211960" y="2383411"/>
              <a:ext cx="1544431"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4" name="Szabadkézi sokszög 171043"/>
            <p:cNvSpPr/>
            <p:nvPr/>
          </p:nvSpPr>
          <p:spPr>
            <a:xfrm>
              <a:off x="4216663" y="2788688"/>
              <a:ext cx="1535025"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tanulmányi szerződésbe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C2</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 kerül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5" name="Szabadkézi sokszög 171044"/>
            <p:cNvSpPr/>
            <p:nvPr/>
          </p:nvSpPr>
          <p:spPr>
            <a:xfrm>
              <a:off x="4600420" y="3212976"/>
              <a:ext cx="2016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6. Cikk nélkül köt támogatási szerződést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6" name="Szabadkézi sokszög 171045"/>
            <p:cNvSpPr/>
            <p:nvPr/>
          </p:nvSpPr>
          <p:spPr>
            <a:xfrm>
              <a:off x="6736169" y="2383411"/>
              <a:ext cx="1692000"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7" name="Szabadkézi sokszög 171046"/>
            <p:cNvSpPr/>
            <p:nvPr/>
          </p:nvSpPr>
          <p:spPr>
            <a:xfrm>
              <a:off x="6745575" y="2788688"/>
              <a:ext cx="1692000"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nyelvi szintfelmérést a küldő intézmény végzi (nem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8" name="Szabadkézi sokszög 171047"/>
            <p:cNvSpPr/>
            <p:nvPr/>
          </p:nvSpPr>
          <p:spPr>
            <a:xfrm>
              <a:off x="6768432" y="3212976"/>
              <a:ext cx="1692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9" name="Szabadkézi sokszög 171048"/>
            <p:cNvSpPr/>
            <p:nvPr/>
          </p:nvSpPr>
          <p:spPr>
            <a:xfrm>
              <a:off x="5436096" y="3745715"/>
              <a:ext cx="162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0" name="Szabadkézi sokszög 171049"/>
            <p:cNvSpPr/>
            <p:nvPr/>
          </p:nvSpPr>
          <p:spPr>
            <a:xfrm>
              <a:off x="5440046" y="4195608"/>
              <a:ext cx="162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bekerül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1" name="Szabadkézi sokszög 171050"/>
            <p:cNvSpPr/>
            <p:nvPr/>
          </p:nvSpPr>
          <p:spPr>
            <a:xfrm>
              <a:off x="5721854" y="4581128"/>
              <a:ext cx="1512000" cy="360000"/>
            </a:xfrm>
            <a:custGeom>
              <a:avLst/>
              <a:gdLst>
                <a:gd name="connsiteX0" fmla="*/ 0 w 939365"/>
                <a:gd name="connsiteY0" fmla="*/ 0 h 300595"/>
                <a:gd name="connsiteX1" fmla="*/ 939365 w 939365"/>
                <a:gd name="connsiteY1" fmla="*/ 0 h 300595"/>
                <a:gd name="connsiteX2" fmla="*/ 939365 w 939365"/>
                <a:gd name="connsiteY2" fmla="*/ 300595 h 300595"/>
                <a:gd name="connsiteX3" fmla="*/ 0 w 939365"/>
                <a:gd name="connsiteY3" fmla="*/ 300595 h 300595"/>
                <a:gd name="connsiteX4" fmla="*/ 0 w 939365"/>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365" h="300595">
                  <a:moveTo>
                    <a:pt x="0" y="0"/>
                  </a:moveTo>
                  <a:lnTo>
                    <a:pt x="939365" y="0"/>
                  </a:lnTo>
                  <a:lnTo>
                    <a:pt x="939365"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2" name="Szabadkézi sokszög 171051"/>
            <p:cNvSpPr/>
            <p:nvPr/>
          </p:nvSpPr>
          <p:spPr>
            <a:xfrm>
              <a:off x="7304546" y="3745715"/>
              <a:ext cx="180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3" name="Szabadkézi sokszög 171052"/>
            <p:cNvSpPr/>
            <p:nvPr/>
          </p:nvSpPr>
          <p:spPr>
            <a:xfrm>
              <a:off x="7308496" y="4195608"/>
              <a:ext cx="180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4" name="Szabadkézi sokszög 171053"/>
            <p:cNvSpPr/>
            <p:nvPr/>
          </p:nvSpPr>
          <p:spPr>
            <a:xfrm>
              <a:off x="7308496" y="4581128"/>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5" name="Szabadkézi sokszög 171054"/>
            <p:cNvSpPr/>
            <p:nvPr/>
          </p:nvSpPr>
          <p:spPr>
            <a:xfrm>
              <a:off x="7308496" y="5091179"/>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p>
          </p:txBody>
        </p:sp>
        <p:sp>
          <p:nvSpPr>
            <p:cNvPr id="171056" name="Szabadkézi sokszög 171055"/>
            <p:cNvSpPr/>
            <p:nvPr/>
          </p:nvSpPr>
          <p:spPr>
            <a:xfrm>
              <a:off x="7308496" y="5538966"/>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p>
          </p:txBody>
        </p:sp>
      </p:grpSp>
      <p:sp>
        <p:nvSpPr>
          <p:cNvPr id="171012" name="TextBox 2"/>
          <p:cNvSpPr txBox="1">
            <a:spLocks noChangeArrowheads="1"/>
          </p:cNvSpPr>
          <p:nvPr/>
        </p:nvSpPr>
        <p:spPr bwMode="auto">
          <a:xfrm>
            <a:off x="1259632" y="158443"/>
            <a:ext cx="688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Erasmus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Online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Nyelvi Támogatás (</a:t>
            </a:r>
            <a:r>
              <a:rPr lang="hu-HU" altLang="en-US" sz="1000" b="1" dirty="0" err="1">
                <a:solidFill>
                  <a:srgbClr val="222268"/>
                </a:solidFill>
                <a:latin typeface="Verdana" panose="020B0604030504040204" pitchFamily="34" charset="0"/>
                <a:ea typeface="Verdana" panose="020B0604030504040204" pitchFamily="34" charset="0"/>
                <a:cs typeface="Verdana" panose="020B0604030504040204" pitchFamily="34" charset="0"/>
              </a:rPr>
              <a:t>OLS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felsőoktatási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hallgatóknak</a:t>
            </a:r>
            <a:endParaRPr lang="en-US" altLang="en-US" sz="1000" b="1" dirty="0" smtClean="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873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5638">
            <a:off x="7688263" y="3208338"/>
            <a:ext cx="12192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2813" y="4897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9888" y="4884738"/>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27500"/>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4097338"/>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55"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3373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4250" y="3357563"/>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5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175" y="328771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58"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2660">
            <a:off x="5778500" y="1674813"/>
            <a:ext cx="12207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9"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523875" y="2411413"/>
            <a:ext cx="12207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0" name="Picture 3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5900" y="3409950"/>
            <a:ext cx="3730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438" y="3373438"/>
            <a:ext cx="490537"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62" name="Picture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2660650" y="1687513"/>
            <a:ext cx="1220788"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3"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4781550"/>
            <a:ext cx="374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4" name="Picture 3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68850"/>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471646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5666" name="Picture 4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51928">
            <a:off x="3792538" y="3203575"/>
            <a:ext cx="122078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67" name="Left Brace 62"/>
          <p:cNvSpPr>
            <a:spLocks/>
          </p:cNvSpPr>
          <p:nvPr/>
        </p:nvSpPr>
        <p:spPr bwMode="auto">
          <a:xfrm rot="5400000">
            <a:off x="935831" y="2994819"/>
            <a:ext cx="417513" cy="2136775"/>
          </a:xfrm>
          <a:prstGeom prst="leftBrace">
            <a:avLst>
              <a:gd name="adj1" fmla="val 8364"/>
              <a:gd name="adj2" fmla="val 6453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5668" name="Left Brace 79"/>
          <p:cNvSpPr>
            <a:spLocks/>
          </p:cNvSpPr>
          <p:nvPr/>
        </p:nvSpPr>
        <p:spPr bwMode="auto">
          <a:xfrm rot="5400000">
            <a:off x="5895975" y="2225675"/>
            <a:ext cx="417513" cy="2151063"/>
          </a:xfrm>
          <a:prstGeom prst="leftBrace">
            <a:avLst>
              <a:gd name="adj1" fmla="val 8348"/>
              <a:gd name="adj2" fmla="val 4135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5669" name="Left Brace 80"/>
          <p:cNvSpPr>
            <a:spLocks/>
          </p:cNvSpPr>
          <p:nvPr/>
        </p:nvSpPr>
        <p:spPr bwMode="auto">
          <a:xfrm rot="5400000">
            <a:off x="7612063" y="3632200"/>
            <a:ext cx="319088" cy="2135187"/>
          </a:xfrm>
          <a:prstGeom prst="leftBrace">
            <a:avLst>
              <a:gd name="adj1" fmla="val 8364"/>
              <a:gd name="adj2" fmla="val 29546"/>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5670" name="Left Brace 81"/>
          <p:cNvSpPr>
            <a:spLocks/>
          </p:cNvSpPr>
          <p:nvPr/>
        </p:nvSpPr>
        <p:spPr bwMode="auto">
          <a:xfrm rot="5400000">
            <a:off x="2809875" y="2492375"/>
            <a:ext cx="417513" cy="1617663"/>
          </a:xfrm>
          <a:prstGeom prst="leftBrace">
            <a:avLst>
              <a:gd name="adj1" fmla="val 8359"/>
              <a:gd name="adj2" fmla="val 51389"/>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155671" name="Left Brace 82"/>
          <p:cNvSpPr>
            <a:spLocks/>
          </p:cNvSpPr>
          <p:nvPr/>
        </p:nvSpPr>
        <p:spPr bwMode="auto">
          <a:xfrm rot="5400000">
            <a:off x="4182269" y="3674269"/>
            <a:ext cx="339725" cy="2151063"/>
          </a:xfrm>
          <a:prstGeom prst="leftBrace">
            <a:avLst>
              <a:gd name="adj1" fmla="val 8354"/>
              <a:gd name="adj2" fmla="val 41352"/>
            </a:avLst>
          </a:prstGeom>
          <a:noFill/>
          <a:ln w="9525"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7600" b="1">
              <a:solidFill>
                <a:srgbClr val="FFD624"/>
              </a:solidFill>
              <a:latin typeface="Verdana" pitchFamily="34" charset="0"/>
            </a:endParaRPr>
          </a:p>
        </p:txBody>
      </p:sp>
      <p:sp>
        <p:nvSpPr>
          <p:cNvPr id="32" name="Rectangle 31"/>
          <p:cNvSpPr/>
          <p:nvPr/>
        </p:nvSpPr>
        <p:spPr>
          <a:xfrm>
            <a:off x="48088" y="10726"/>
            <a:ext cx="9060416" cy="129266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marL="0" lvl="1" algn="ctr" eaLnBrk="1" hangingPunct="1">
              <a:defRPr/>
            </a:pPr>
            <a:r>
              <a:rPr lang="hu-HU" sz="2600" dirty="0">
                <a:solidFill>
                  <a:srgbClr val="0F5494"/>
                </a:solidFill>
                <a:latin typeface="Verdana" pitchFamily="34" charset="0"/>
                <a:ea typeface="ＭＳ Ｐゴシック" pitchFamily="28" charset="-128"/>
              </a:rPr>
              <a:t>A felsőoktatási intézmény koordinátora  a hallgatókhoz rendeli a szintfelmérő </a:t>
            </a:r>
            <a:r>
              <a:rPr lang="hu-HU" sz="2600" dirty="0" err="1">
                <a:solidFill>
                  <a:srgbClr val="0F5494"/>
                </a:solidFill>
                <a:latin typeface="Verdana" pitchFamily="34" charset="0"/>
                <a:ea typeface="ＭＳ Ｐゴシック" pitchFamily="28" charset="-128"/>
              </a:rPr>
              <a:t>licenszt</a:t>
            </a:r>
            <a:r>
              <a:rPr lang="hu-HU" sz="2600" dirty="0">
                <a:solidFill>
                  <a:srgbClr val="0F5494"/>
                </a:solidFill>
                <a:latin typeface="Verdana" pitchFamily="34" charset="0"/>
                <a:ea typeface="ＭＳ Ｐゴシック" pitchFamily="28" charset="-128"/>
              </a:rPr>
              <a:t>, </a:t>
            </a:r>
            <a:r>
              <a:rPr lang="hu-HU" sz="2600" dirty="0" smtClean="0">
                <a:solidFill>
                  <a:srgbClr val="0F5494"/>
                </a:solidFill>
                <a:latin typeface="Verdana" pitchFamily="34" charset="0"/>
                <a:ea typeface="ＭＳ Ｐゴシック" pitchFamily="28" charset="-128"/>
              </a:rPr>
              <a:t/>
            </a:r>
            <a:br>
              <a:rPr lang="hu-HU" sz="2600" dirty="0" smtClean="0">
                <a:solidFill>
                  <a:srgbClr val="0F5494"/>
                </a:solidFill>
                <a:latin typeface="Verdana" pitchFamily="34" charset="0"/>
                <a:ea typeface="ＭＳ Ｐゴシック" pitchFamily="28" charset="-128"/>
              </a:rPr>
            </a:br>
            <a:r>
              <a:rPr lang="hu-HU" sz="2600" dirty="0" smtClean="0">
                <a:solidFill>
                  <a:srgbClr val="0F5494"/>
                </a:solidFill>
                <a:latin typeface="Verdana" pitchFamily="34" charset="0"/>
                <a:ea typeface="ＭＳ Ｐゴシック" pitchFamily="28" charset="-128"/>
              </a:rPr>
              <a:t>akik </a:t>
            </a:r>
            <a:r>
              <a:rPr lang="hu-HU" sz="2600" dirty="0">
                <a:solidFill>
                  <a:srgbClr val="0F5494"/>
                </a:solidFill>
                <a:latin typeface="Verdana" pitchFamily="34" charset="0"/>
                <a:ea typeface="ＭＳ Ｐゴシック" pitchFamily="28" charset="-128"/>
              </a:rPr>
              <a:t>elvégzik a szintfelmérést</a:t>
            </a:r>
            <a:endParaRPr lang="en-GB" sz="2600" dirty="0">
              <a:solidFill>
                <a:srgbClr val="0F5494"/>
              </a:solidFill>
              <a:latin typeface="Verdana" pitchFamily="34" charset="0"/>
              <a:ea typeface="ＭＳ Ｐゴシック" pitchFamily="28" charset="-12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pic>
        <p:nvPicPr>
          <p:cNvPr id="156675" name="Picture 2" descr="C:\Users\scherde\Desktop\Screenshots ErasmusPlus\Welcome pag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0"/>
            <a:ext cx="473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2555875" y="2276475"/>
            <a:ext cx="936625" cy="360363"/>
          </a:xfrm>
          <a:prstGeom prst="line">
            <a:avLst/>
          </a:prstGeom>
          <a:noFill/>
          <a:ln w="28575" cap="flat" cmpd="sng" algn="ctr">
            <a:solidFill>
              <a:schemeClr val="accent6">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Diagram 1"/>
          <p:cNvGraphicFramePr/>
          <p:nvPr/>
        </p:nvGraphicFramePr>
        <p:xfrm>
          <a:off x="107506" y="576064"/>
          <a:ext cx="9001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1012" name="TextBox 2"/>
          <p:cNvSpPr txBox="1">
            <a:spLocks noChangeArrowheads="1"/>
          </p:cNvSpPr>
          <p:nvPr/>
        </p:nvSpPr>
        <p:spPr bwMode="auto">
          <a:xfrm>
            <a:off x="6350" y="44450"/>
            <a:ext cx="914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en-US" altLang="en-US" b="1" dirty="0" smtClean="0">
                <a:solidFill>
                  <a:srgbClr val="222268"/>
                </a:solidFill>
                <a:cs typeface="Arial" pitchFamily="34" charset="0"/>
              </a:rPr>
              <a:t>Linguistic support in Erasmus+: </a:t>
            </a:r>
            <a:r>
              <a:rPr lang="en-US" altLang="en-US" b="1" dirty="0" smtClean="0">
                <a:solidFill>
                  <a:srgbClr val="FFC000"/>
                </a:solidFill>
                <a:effectLst>
                  <a:outerShdw blurRad="38100" dist="38100" dir="2700000" algn="tl">
                    <a:srgbClr val="000000">
                      <a:alpha val="43137"/>
                    </a:srgbClr>
                  </a:outerShdw>
                </a:effectLst>
                <a:cs typeface="Arial" pitchFamily="34" charset="0"/>
              </a:rPr>
              <a:t>higher education student mobility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pic>
        <p:nvPicPr>
          <p:cNvPr id="158723" name="Picture 2" descr="C:\Users\scherde\Desktop\Screenshots ErasmusPlus\TestResu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331913" y="458788"/>
            <a:ext cx="936625" cy="679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4463"/>
            <a:ext cx="10544176"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667" flipV="1">
            <a:off x="-455613" y="-69850"/>
            <a:ext cx="9525001"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2"/>
          <p:cNvSpPr txBox="1">
            <a:spLocks noChangeArrowheads="1"/>
          </p:cNvSpPr>
          <p:nvPr/>
        </p:nvSpPr>
        <p:spPr bwMode="auto">
          <a:xfrm>
            <a:off x="611188" y="447675"/>
            <a:ext cx="10225087" cy="1181862"/>
          </a:xfrm>
          <a:prstGeom prst="rect">
            <a:avLst/>
          </a:prstGeom>
          <a:noFill/>
          <a:ln>
            <a:noFill/>
          </a:ln>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defRPr/>
            </a:pPr>
            <a:endParaRPr lang="en-GB" altLang="en-US" sz="800" b="1" dirty="0" smtClean="0">
              <a:solidFill>
                <a:srgbClr val="00B0F0"/>
              </a:solidFill>
              <a:latin typeface="Verdana" pitchFamily="28" charset="0"/>
              <a:cs typeface="Arial" charset="0"/>
            </a:endParaRPr>
          </a:p>
          <a:p>
            <a:pPr eaLnBrk="1" hangingPunct="1">
              <a:spcBef>
                <a:spcPct val="20000"/>
              </a:spcBef>
              <a:buFont typeface="Arial" charset="0"/>
              <a:buNone/>
              <a:defRPr/>
            </a:pPr>
            <a:r>
              <a:rPr lang="en-GB" altLang="en-US" b="1" dirty="0" smtClean="0">
                <a:solidFill>
                  <a:srgbClr val="00B0F0"/>
                </a:solidFill>
                <a:latin typeface="Verdana" pitchFamily="28" charset="0"/>
                <a:cs typeface="Arial" charset="0"/>
              </a:rPr>
              <a:t>ERASMUS+ </a:t>
            </a:r>
            <a:r>
              <a:rPr lang="en-GB" altLang="en-US" b="1" dirty="0" smtClean="0">
                <a:solidFill>
                  <a:srgbClr val="F7C943"/>
                </a:solidFill>
                <a:effectLst>
                  <a:outerShdw blurRad="38100" dist="38100" dir="2700000" algn="tl">
                    <a:srgbClr val="C0C0C0"/>
                  </a:outerShdw>
                </a:effectLst>
                <a:latin typeface="Verdana" pitchFamily="28" charset="0"/>
                <a:cs typeface="Arial" charset="0"/>
              </a:rPr>
              <a:t>Online </a:t>
            </a:r>
            <a:r>
              <a:rPr lang="en-GB" altLang="en-US" b="1" dirty="0" err="1">
                <a:solidFill>
                  <a:srgbClr val="F7C943"/>
                </a:solidFill>
                <a:effectLst>
                  <a:outerShdw blurRad="38100" dist="38100" dir="2700000" algn="tl">
                    <a:srgbClr val="C0C0C0"/>
                  </a:outerShdw>
                </a:effectLst>
                <a:latin typeface="Verdana" pitchFamily="28" charset="0"/>
                <a:cs typeface="Arial" charset="0"/>
              </a:rPr>
              <a:t>Nyelvi</a:t>
            </a:r>
            <a:r>
              <a:rPr lang="en-GB" altLang="en-US" b="1" dirty="0">
                <a:solidFill>
                  <a:srgbClr val="F7C943"/>
                </a:solidFill>
                <a:effectLst>
                  <a:outerShdw blurRad="38100" dist="38100" dir="2700000" algn="tl">
                    <a:srgbClr val="C0C0C0"/>
                  </a:outerShdw>
                </a:effectLst>
                <a:latin typeface="Verdana" pitchFamily="28" charset="0"/>
                <a:cs typeface="Arial" charset="0"/>
              </a:rPr>
              <a:t> </a:t>
            </a:r>
            <a:r>
              <a:rPr lang="en-GB" altLang="en-US" b="1" dirty="0" err="1" smtClean="0">
                <a:solidFill>
                  <a:srgbClr val="F7C943"/>
                </a:solidFill>
                <a:effectLst>
                  <a:outerShdw blurRad="38100" dist="38100" dir="2700000" algn="tl">
                    <a:srgbClr val="C0C0C0"/>
                  </a:outerShdw>
                </a:effectLst>
                <a:latin typeface="Verdana" pitchFamily="28" charset="0"/>
                <a:cs typeface="Arial" charset="0"/>
              </a:rPr>
              <a:t>Támogatás</a:t>
            </a:r>
            <a:r>
              <a:rPr lang="en-GB" altLang="en-US" b="1" dirty="0" smtClean="0">
                <a:solidFill>
                  <a:srgbClr val="F7C943"/>
                </a:solidFill>
                <a:effectLst>
                  <a:outerShdw blurRad="38100" dist="38100" dir="2700000" algn="tl">
                    <a:srgbClr val="C0C0C0"/>
                  </a:outerShdw>
                </a:effectLst>
                <a:latin typeface="Verdana" pitchFamily="28" charset="0"/>
                <a:cs typeface="Arial" charset="0"/>
              </a:rPr>
              <a:t> </a:t>
            </a:r>
            <a:r>
              <a:rPr lang="en-GB" altLang="en-US" b="1" dirty="0" smtClean="0">
                <a:solidFill>
                  <a:srgbClr val="00B0F0"/>
                </a:solidFill>
                <a:latin typeface="Verdana" pitchFamily="28" charset="0"/>
                <a:cs typeface="Arial" charset="0"/>
              </a:rPr>
              <a:t>(</a:t>
            </a:r>
            <a:r>
              <a:rPr lang="en-GB" altLang="en-US" b="1" dirty="0" smtClean="0">
                <a:solidFill>
                  <a:srgbClr val="00B0F0"/>
                </a:solidFill>
                <a:latin typeface="Verdana" pitchFamily="28" charset="0"/>
                <a:cs typeface="Arial" charset="0"/>
              </a:rPr>
              <a:t>OLS)</a:t>
            </a:r>
          </a:p>
          <a:p>
            <a:pPr eaLnBrk="1" hangingPunct="1">
              <a:defRPr/>
            </a:pPr>
            <a:endParaRPr lang="en-GB" altLang="en-US" sz="800" b="1" dirty="0" smtClean="0">
              <a:solidFill>
                <a:srgbClr val="00B0F0"/>
              </a:solidFill>
              <a:latin typeface="Verdana" pitchFamily="28" charset="0"/>
              <a:cs typeface="Arial" charset="0"/>
            </a:endParaRPr>
          </a:p>
          <a:p>
            <a:pPr eaLnBrk="1" hangingPunct="1">
              <a:defRPr/>
            </a:pPr>
            <a:r>
              <a:rPr lang="en-GB" altLang="en-US" sz="2600" dirty="0" smtClean="0">
                <a:solidFill>
                  <a:srgbClr val="000000"/>
                </a:solidFill>
                <a:latin typeface="Verdana" pitchFamily="28" charset="0"/>
                <a:cs typeface="Arial" charset="0"/>
              </a:rPr>
              <a:t>	</a:t>
            </a:r>
          </a:p>
        </p:txBody>
      </p:sp>
      <p:graphicFrame>
        <p:nvGraphicFramePr>
          <p:cNvPr id="5" name="Diagram 12"/>
          <p:cNvGraphicFramePr/>
          <p:nvPr>
            <p:extLst>
              <p:ext uri="{D42A27DB-BD31-4B8C-83A1-F6EECF244321}">
                <p14:modId xmlns:p14="http://schemas.microsoft.com/office/powerpoint/2010/main" val="2616198964"/>
              </p:ext>
            </p:extLst>
          </p:nvPr>
        </p:nvGraphicFramePr>
        <p:xfrm>
          <a:off x="2411762" y="1484784"/>
          <a:ext cx="7803752" cy="25562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 2"/>
          <p:cNvPicPr>
            <a:picLocks noChangeAspect="1"/>
          </p:cNvPicPr>
          <p:nvPr/>
        </p:nvPicPr>
        <p:blipFill>
          <a:blip r:embed="rId10">
            <a:extLst/>
          </a:blip>
          <a:srcRect/>
          <a:stretch>
            <a:fillRect/>
          </a:stretch>
        </p:blipFill>
        <p:spPr bwMode="auto">
          <a:xfrm>
            <a:off x="453713" y="3788569"/>
            <a:ext cx="2351087" cy="2341562"/>
          </a:xfrm>
          <a:prstGeom prst="rect">
            <a:avLst/>
          </a:prstGeom>
          <a:noFill/>
          <a:ln>
            <a:noFill/>
          </a:ln>
          <a:effectLst>
            <a:softEdge rad="317500"/>
          </a:effectLst>
          <a:extLst/>
        </p:spPr>
      </p:pic>
      <p:grpSp>
        <p:nvGrpSpPr>
          <p:cNvPr id="128007" name="Group 1"/>
          <p:cNvGrpSpPr>
            <a:grpSpLocks/>
          </p:cNvGrpSpPr>
          <p:nvPr/>
        </p:nvGrpSpPr>
        <p:grpSpPr bwMode="auto">
          <a:xfrm>
            <a:off x="403225" y="1597025"/>
            <a:ext cx="2178050" cy="2119313"/>
            <a:chOff x="402903" y="1597720"/>
            <a:chExt cx="2178050" cy="2119312"/>
          </a:xfrm>
        </p:grpSpPr>
        <p:pic>
          <p:nvPicPr>
            <p:cNvPr id="8" name="Picture 11"/>
            <p:cNvPicPr>
              <a:picLocks noChangeAspect="1" noChangeArrowheads="1"/>
            </p:cNvPicPr>
            <p:nvPr/>
          </p:nvPicPr>
          <p:blipFill>
            <a:blip r:embed="rId11">
              <a:extLst/>
            </a:blip>
            <a:srcRect/>
            <a:stretch>
              <a:fillRect/>
            </a:stretch>
          </p:blipFill>
          <p:spPr bwMode="auto">
            <a:xfrm>
              <a:off x="402903" y="1597720"/>
              <a:ext cx="2178050" cy="2119312"/>
            </a:xfrm>
            <a:prstGeom prst="rect">
              <a:avLst/>
            </a:prstGeom>
            <a:noFill/>
            <a:ln>
              <a:noFill/>
            </a:ln>
            <a:effectLst>
              <a:outerShdw dist="35921" dir="2700000" algn="ctr" rotWithShape="0">
                <a:schemeClr val="bg2"/>
              </a:outerShdw>
              <a:softEdge rad="317500"/>
            </a:effectLst>
            <a:extLst/>
          </p:spPr>
        </p:pic>
        <p:pic>
          <p:nvPicPr>
            <p:cNvPr id="12801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995074">
              <a:off x="796925" y="2508189"/>
              <a:ext cx="14668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Diagram 12"/>
          <p:cNvGraphicFramePr/>
          <p:nvPr>
            <p:extLst>
              <p:ext uri="{D42A27DB-BD31-4B8C-83A1-F6EECF244321}">
                <p14:modId xmlns:p14="http://schemas.microsoft.com/office/powerpoint/2010/main" val="448466769"/>
              </p:ext>
            </p:extLst>
          </p:nvPr>
        </p:nvGraphicFramePr>
        <p:xfrm>
          <a:off x="2627784" y="3573016"/>
          <a:ext cx="3240360" cy="18722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2"/>
          <p:cNvGraphicFramePr/>
          <p:nvPr>
            <p:extLst>
              <p:ext uri="{D42A27DB-BD31-4B8C-83A1-F6EECF244321}">
                <p14:modId xmlns:p14="http://schemas.microsoft.com/office/powerpoint/2010/main" val="330128015"/>
              </p:ext>
            </p:extLst>
          </p:nvPr>
        </p:nvGraphicFramePr>
        <p:xfrm>
          <a:off x="5004057" y="3643682"/>
          <a:ext cx="4536505" cy="201758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ectangle 11"/>
          <p:cNvSpPr>
            <a:spLocks noChangeArrowheads="1"/>
          </p:cNvSpPr>
          <p:nvPr/>
        </p:nvSpPr>
        <p:spPr bwMode="auto">
          <a:xfrm>
            <a:off x="2987675" y="5373688"/>
            <a:ext cx="2663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GB" altLang="en-US" sz="1400" dirty="0">
                <a:solidFill>
                  <a:srgbClr val="0F5494"/>
                </a:solidFill>
                <a:latin typeface="Verdana" pitchFamily="34" charset="0"/>
              </a:rPr>
              <a:t>* </a:t>
            </a:r>
            <a:r>
              <a:rPr lang="hu-HU" altLang="en-US" sz="1400" dirty="0" smtClean="0">
                <a:solidFill>
                  <a:srgbClr val="0F5494"/>
                </a:solidFill>
                <a:latin typeface="Verdana" pitchFamily="34" charset="0"/>
              </a:rPr>
              <a:t>A mobilitásban résztvevők számára </a:t>
            </a:r>
            <a:br>
              <a:rPr lang="hu-HU" altLang="en-US" sz="1400" dirty="0" smtClean="0">
                <a:solidFill>
                  <a:srgbClr val="0F5494"/>
                </a:solidFill>
                <a:latin typeface="Verdana" pitchFamily="34" charset="0"/>
              </a:rPr>
            </a:br>
            <a:r>
              <a:rPr lang="hu-HU" altLang="en-US" sz="1400" dirty="0" smtClean="0">
                <a:solidFill>
                  <a:srgbClr val="0F5494"/>
                </a:solidFill>
                <a:latin typeface="Verdana" pitchFamily="34" charset="0"/>
              </a:rPr>
              <a:t>az Erasmus+ program finanszírozza</a:t>
            </a:r>
            <a:endParaRPr lang="en-GB" altLang="en-US" sz="1400" dirty="0">
              <a:solidFill>
                <a:srgbClr val="0F5494"/>
              </a:solidFill>
              <a:latin typeface="Verdana" pitchFamily="34" charset="0"/>
            </a:endParaRPr>
          </a:p>
        </p:txBody>
      </p:sp>
      <p:sp>
        <p:nvSpPr>
          <p:cNvPr id="128011" name="Rounded Rectangle 1"/>
          <p:cNvSpPr>
            <a:spLocks noChangeArrowheads="1"/>
          </p:cNvSpPr>
          <p:nvPr/>
        </p:nvSpPr>
        <p:spPr bwMode="auto">
          <a:xfrm>
            <a:off x="6084888" y="5732463"/>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1200">
              <a:solidFill>
                <a:srgbClr val="0F5494"/>
              </a:solidFill>
              <a:latin typeface="Verdan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
          <p:cNvGrpSpPr/>
          <p:nvPr/>
        </p:nvGrpSpPr>
        <p:grpSpPr>
          <a:xfrm>
            <a:off x="611560" y="532174"/>
            <a:ext cx="8496936" cy="6137154"/>
            <a:chOff x="611560" y="532174"/>
            <a:chExt cx="8496936" cy="6137154"/>
          </a:xfrm>
        </p:grpSpPr>
        <p:sp>
          <p:nvSpPr>
            <p:cNvPr id="4" name="Szabadkézi sokszög 3"/>
            <p:cNvSpPr/>
            <p:nvPr/>
          </p:nvSpPr>
          <p:spPr>
            <a:xfrm>
              <a:off x="8028384" y="5391776"/>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zabadkézi sokszög 5"/>
            <p:cNvSpPr/>
            <p:nvPr/>
          </p:nvSpPr>
          <p:spPr>
            <a:xfrm>
              <a:off x="8028384" y="494398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zabadkézi sokszög 6"/>
            <p:cNvSpPr/>
            <p:nvPr/>
          </p:nvSpPr>
          <p:spPr>
            <a:xfrm>
              <a:off x="8028384" y="4496203"/>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zabadkézi sokszög 7"/>
            <p:cNvSpPr/>
            <p:nvPr/>
          </p:nvSpPr>
          <p:spPr>
            <a:xfrm>
              <a:off x="8028384"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zabadkézi sokszög 8"/>
            <p:cNvSpPr/>
            <p:nvPr/>
          </p:nvSpPr>
          <p:spPr>
            <a:xfrm>
              <a:off x="7344202" y="3598525"/>
              <a:ext cx="684182" cy="147190"/>
            </a:xfrm>
            <a:custGeom>
              <a:avLst/>
              <a:gdLst/>
              <a:ahLst/>
              <a:cxnLst/>
              <a:rect l="0" t="0" r="0" b="0"/>
              <a:pathLst>
                <a:path>
                  <a:moveTo>
                    <a:pt x="0" y="0"/>
                  </a:moveTo>
                  <a:lnTo>
                    <a:pt x="0" y="73595"/>
                  </a:lnTo>
                  <a:lnTo>
                    <a:pt x="684182" y="73595"/>
                  </a:lnTo>
                  <a:lnTo>
                    <a:pt x="684182"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zabadkézi sokszög 9"/>
            <p:cNvSpPr/>
            <p:nvPr/>
          </p:nvSpPr>
          <p:spPr>
            <a:xfrm>
              <a:off x="5552769" y="4496203"/>
              <a:ext cx="169085" cy="297488"/>
            </a:xfrm>
            <a:custGeom>
              <a:avLst/>
              <a:gdLst/>
              <a:ahLst/>
              <a:cxnLst/>
              <a:rect l="0" t="0" r="0" b="0"/>
              <a:pathLst>
                <a:path>
                  <a:moveTo>
                    <a:pt x="0" y="0"/>
                  </a:moveTo>
                  <a:lnTo>
                    <a:pt x="0" y="297488"/>
                  </a:lnTo>
                  <a:lnTo>
                    <a:pt x="169085" y="2974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zabadkézi sokszög 10"/>
            <p:cNvSpPr/>
            <p:nvPr/>
          </p:nvSpPr>
          <p:spPr>
            <a:xfrm>
              <a:off x="6640800"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zabadkézi sokszög 11"/>
            <p:cNvSpPr/>
            <p:nvPr/>
          </p:nvSpPr>
          <p:spPr>
            <a:xfrm>
              <a:off x="6660019" y="3598525"/>
              <a:ext cx="684182" cy="147190"/>
            </a:xfrm>
            <a:custGeom>
              <a:avLst/>
              <a:gdLst/>
              <a:ahLst/>
              <a:cxnLst/>
              <a:rect l="0" t="0" r="0" b="0"/>
              <a:pathLst>
                <a:path>
                  <a:moveTo>
                    <a:pt x="684182" y="0"/>
                  </a:moveTo>
                  <a:lnTo>
                    <a:pt x="684182"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zabadkézi sokszög 12"/>
            <p:cNvSpPr/>
            <p:nvPr/>
          </p:nvSpPr>
          <p:spPr>
            <a:xfrm>
              <a:off x="7072848" y="306896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zabadkézi sokszög 13"/>
            <p:cNvSpPr/>
            <p:nvPr/>
          </p:nvSpPr>
          <p:spPr>
            <a:xfrm>
              <a:off x="7072848"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zabadkézi sokszög 14"/>
            <p:cNvSpPr/>
            <p:nvPr/>
          </p:nvSpPr>
          <p:spPr>
            <a:xfrm>
              <a:off x="6228296" y="2236220"/>
              <a:ext cx="1008000" cy="147190"/>
            </a:xfrm>
            <a:custGeom>
              <a:avLst/>
              <a:gdLst/>
              <a:ahLst/>
              <a:cxnLst/>
              <a:rect l="0" t="0" r="0" b="0"/>
              <a:pathLst>
                <a:path>
                  <a:moveTo>
                    <a:pt x="0" y="0"/>
                  </a:moveTo>
                  <a:lnTo>
                    <a:pt x="0" y="73595"/>
                  </a:lnTo>
                  <a:lnTo>
                    <a:pt x="845811" y="73595"/>
                  </a:lnTo>
                  <a:lnTo>
                    <a:pt x="845811"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zabadkézi sokszög 15"/>
            <p:cNvSpPr/>
            <p:nvPr/>
          </p:nvSpPr>
          <p:spPr>
            <a:xfrm>
              <a:off x="4370166" y="3068960"/>
              <a:ext cx="230253" cy="461535"/>
            </a:xfrm>
            <a:custGeom>
              <a:avLst/>
              <a:gdLst/>
              <a:ahLst/>
              <a:cxnLst/>
              <a:rect l="0" t="0" r="0" b="0"/>
              <a:pathLst>
                <a:path>
                  <a:moveTo>
                    <a:pt x="0" y="0"/>
                  </a:moveTo>
                  <a:lnTo>
                    <a:pt x="0" y="299610"/>
                  </a:lnTo>
                  <a:lnTo>
                    <a:pt x="230253"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zabadkézi sokszög 16"/>
            <p:cNvSpPr/>
            <p:nvPr/>
          </p:nvSpPr>
          <p:spPr>
            <a:xfrm>
              <a:off x="5336766"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zabadkézi sokszög 17"/>
            <p:cNvSpPr/>
            <p:nvPr/>
          </p:nvSpPr>
          <p:spPr>
            <a:xfrm>
              <a:off x="5382486" y="2236220"/>
              <a:ext cx="845811" cy="147190"/>
            </a:xfrm>
            <a:custGeom>
              <a:avLst/>
              <a:gdLst/>
              <a:ahLst/>
              <a:cxnLst/>
              <a:rect l="0" t="0" r="0" b="0"/>
              <a:pathLst>
                <a:path>
                  <a:moveTo>
                    <a:pt x="845811" y="0"/>
                  </a:moveTo>
                  <a:lnTo>
                    <a:pt x="845811"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zabadkézi sokszög 18"/>
            <p:cNvSpPr/>
            <p:nvPr/>
          </p:nvSpPr>
          <p:spPr>
            <a:xfrm>
              <a:off x="4485292" y="1778239"/>
              <a:ext cx="667952" cy="302585"/>
            </a:xfrm>
            <a:custGeom>
              <a:avLst/>
              <a:gdLst/>
              <a:ahLst/>
              <a:cxnLst/>
              <a:rect l="0" t="0" r="0" b="0"/>
              <a:pathLst>
                <a:path>
                  <a:moveTo>
                    <a:pt x="0" y="0"/>
                  </a:moveTo>
                  <a:lnTo>
                    <a:pt x="0" y="302585"/>
                  </a:lnTo>
                  <a:lnTo>
                    <a:pt x="1090637" y="302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zabadkézi sokszög 19"/>
            <p:cNvSpPr/>
            <p:nvPr/>
          </p:nvSpPr>
          <p:spPr>
            <a:xfrm>
              <a:off x="3878053" y="1318653"/>
              <a:ext cx="1368114" cy="147190"/>
            </a:xfrm>
            <a:custGeom>
              <a:avLst/>
              <a:gdLst/>
              <a:ahLst/>
              <a:cxnLst/>
              <a:rect l="0" t="0" r="0" b="0"/>
              <a:pathLst>
                <a:path>
                  <a:moveTo>
                    <a:pt x="0" y="0"/>
                  </a:moveTo>
                  <a:lnTo>
                    <a:pt x="0" y="73595"/>
                  </a:lnTo>
                  <a:lnTo>
                    <a:pt x="1368114" y="73595"/>
                  </a:lnTo>
                  <a:lnTo>
                    <a:pt x="1368114"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zabadkézi sokszög 20"/>
            <p:cNvSpPr/>
            <p:nvPr/>
          </p:nvSpPr>
          <p:spPr>
            <a:xfrm>
              <a:off x="4813307" y="6283823"/>
              <a:ext cx="163557" cy="282892"/>
            </a:xfrm>
            <a:custGeom>
              <a:avLst/>
              <a:gdLst/>
              <a:ahLst/>
              <a:cxnLst/>
              <a:rect l="0" t="0" r="0" b="0"/>
              <a:pathLst>
                <a:path>
                  <a:moveTo>
                    <a:pt x="0" y="0"/>
                  </a:moveTo>
                  <a:lnTo>
                    <a:pt x="0" y="282892"/>
                  </a:lnTo>
                  <a:lnTo>
                    <a:pt x="163557" y="2828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zabadkézi sokszög 21"/>
            <p:cNvSpPr/>
            <p:nvPr/>
          </p:nvSpPr>
          <p:spPr>
            <a:xfrm>
              <a:off x="5203740" y="58441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zabadkézi sokszög 22"/>
            <p:cNvSpPr/>
            <p:nvPr/>
          </p:nvSpPr>
          <p:spPr>
            <a:xfrm>
              <a:off x="5203740" y="540166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zabadkézi sokszög 23"/>
            <p:cNvSpPr/>
            <p:nvPr/>
          </p:nvSpPr>
          <p:spPr>
            <a:xfrm>
              <a:off x="4616693" y="4956841"/>
              <a:ext cx="632766" cy="147190"/>
            </a:xfrm>
            <a:custGeom>
              <a:avLst/>
              <a:gdLst/>
              <a:ahLst/>
              <a:cxnLst/>
              <a:rect l="0" t="0" r="0" b="0"/>
              <a:pathLst>
                <a:path>
                  <a:moveTo>
                    <a:pt x="0" y="0"/>
                  </a:moveTo>
                  <a:lnTo>
                    <a:pt x="0" y="73595"/>
                  </a:lnTo>
                  <a:lnTo>
                    <a:pt x="632766" y="73595"/>
                  </a:lnTo>
                  <a:lnTo>
                    <a:pt x="632766"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zabadkézi sokszög 24"/>
            <p:cNvSpPr/>
            <p:nvPr/>
          </p:nvSpPr>
          <p:spPr>
            <a:xfrm>
              <a:off x="2750830" y="6286121"/>
              <a:ext cx="165146" cy="292575"/>
            </a:xfrm>
            <a:custGeom>
              <a:avLst/>
              <a:gdLst/>
              <a:ahLst/>
              <a:cxnLst/>
              <a:rect l="0" t="0" r="0" b="0"/>
              <a:pathLst>
                <a:path>
                  <a:moveTo>
                    <a:pt x="0" y="0"/>
                  </a:moveTo>
                  <a:lnTo>
                    <a:pt x="0" y="292575"/>
                  </a:lnTo>
                  <a:lnTo>
                    <a:pt x="165146" y="2925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zabadkézi sokszög 25"/>
            <p:cNvSpPr/>
            <p:nvPr/>
          </p:nvSpPr>
          <p:spPr>
            <a:xfrm>
              <a:off x="3942584" y="584533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zabadkézi sokszög 26"/>
            <p:cNvSpPr/>
            <p:nvPr/>
          </p:nvSpPr>
          <p:spPr>
            <a:xfrm>
              <a:off x="3942584" y="540225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zabadkézi sokszög 27"/>
            <p:cNvSpPr/>
            <p:nvPr/>
          </p:nvSpPr>
          <p:spPr>
            <a:xfrm>
              <a:off x="3988304" y="4956841"/>
              <a:ext cx="628389" cy="147190"/>
            </a:xfrm>
            <a:custGeom>
              <a:avLst/>
              <a:gdLst/>
              <a:ahLst/>
              <a:cxnLst/>
              <a:rect l="0" t="0" r="0" b="0"/>
              <a:pathLst>
                <a:path>
                  <a:moveTo>
                    <a:pt x="628389" y="0"/>
                  </a:moveTo>
                  <a:lnTo>
                    <a:pt x="62838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zabadkézi sokszög 28"/>
            <p:cNvSpPr/>
            <p:nvPr/>
          </p:nvSpPr>
          <p:spPr>
            <a:xfrm>
              <a:off x="4570973" y="450965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zabadkézi sokszög 29"/>
            <p:cNvSpPr/>
            <p:nvPr/>
          </p:nvSpPr>
          <p:spPr>
            <a:xfrm>
              <a:off x="3181485" y="4060059"/>
              <a:ext cx="989699" cy="147190"/>
            </a:xfrm>
            <a:custGeom>
              <a:avLst/>
              <a:gdLst/>
              <a:ahLst/>
              <a:cxnLst/>
              <a:rect l="0" t="0" r="0" b="0"/>
              <a:pathLst>
                <a:path>
                  <a:moveTo>
                    <a:pt x="0" y="0"/>
                  </a:moveTo>
                  <a:lnTo>
                    <a:pt x="0" y="73595"/>
                  </a:lnTo>
                  <a:lnTo>
                    <a:pt x="989699" y="73595"/>
                  </a:lnTo>
                  <a:lnTo>
                    <a:pt x="989699"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zabadkézi sokszög 30"/>
            <p:cNvSpPr/>
            <p:nvPr/>
          </p:nvSpPr>
          <p:spPr>
            <a:xfrm>
              <a:off x="881479" y="5403155"/>
              <a:ext cx="167751" cy="295135"/>
            </a:xfrm>
            <a:custGeom>
              <a:avLst/>
              <a:gdLst/>
              <a:ahLst/>
              <a:cxnLst/>
              <a:rect l="0" t="0" r="0" b="0"/>
              <a:pathLst>
                <a:path>
                  <a:moveTo>
                    <a:pt x="0" y="0"/>
                  </a:moveTo>
                  <a:lnTo>
                    <a:pt x="0" y="295135"/>
                  </a:lnTo>
                  <a:lnTo>
                    <a:pt x="167751" y="2951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8" name="Szabadkézi sokszög 171007"/>
            <p:cNvSpPr/>
            <p:nvPr/>
          </p:nvSpPr>
          <p:spPr>
            <a:xfrm>
              <a:off x="2104296" y="495773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9" name="Szabadkézi sokszög 171008"/>
            <p:cNvSpPr/>
            <p:nvPr/>
          </p:nvSpPr>
          <p:spPr>
            <a:xfrm>
              <a:off x="2104296" y="4509952"/>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0" name="Szabadkézi sokszög 171009"/>
            <p:cNvSpPr/>
            <p:nvPr/>
          </p:nvSpPr>
          <p:spPr>
            <a:xfrm>
              <a:off x="2195736" y="4060059"/>
              <a:ext cx="985749" cy="147190"/>
            </a:xfrm>
            <a:custGeom>
              <a:avLst/>
              <a:gdLst/>
              <a:ahLst/>
              <a:cxnLst/>
              <a:rect l="0" t="0" r="0" b="0"/>
              <a:pathLst>
                <a:path>
                  <a:moveTo>
                    <a:pt x="985749" y="0"/>
                  </a:moveTo>
                  <a:lnTo>
                    <a:pt x="98574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1" name="Szabadkézi sokszög 171010"/>
            <p:cNvSpPr/>
            <p:nvPr/>
          </p:nvSpPr>
          <p:spPr>
            <a:xfrm>
              <a:off x="1845047" y="3561438"/>
              <a:ext cx="1179396" cy="299610"/>
            </a:xfrm>
            <a:custGeom>
              <a:avLst/>
              <a:gdLst/>
              <a:ahLst/>
              <a:cxnLst/>
              <a:rect l="0" t="0" r="0" b="0"/>
              <a:pathLst>
                <a:path>
                  <a:moveTo>
                    <a:pt x="0" y="0"/>
                  </a:moveTo>
                  <a:lnTo>
                    <a:pt x="0" y="299610"/>
                  </a:lnTo>
                  <a:lnTo>
                    <a:pt x="1179396"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3" name="Szabadkézi sokszög 171012"/>
            <p:cNvSpPr/>
            <p:nvPr/>
          </p:nvSpPr>
          <p:spPr>
            <a:xfrm>
              <a:off x="2409006" y="307629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4" name="Szabadkézi sokszög 171013"/>
            <p:cNvSpPr/>
            <p:nvPr/>
          </p:nvSpPr>
          <p:spPr>
            <a:xfrm>
              <a:off x="2409006" y="2697755"/>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5" name="Szabadkézi sokszög 171014"/>
            <p:cNvSpPr/>
            <p:nvPr/>
          </p:nvSpPr>
          <p:spPr>
            <a:xfrm>
              <a:off x="2409006" y="22397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6" name="Szabadkézi sokszög 171015"/>
            <p:cNvSpPr/>
            <p:nvPr/>
          </p:nvSpPr>
          <p:spPr>
            <a:xfrm>
              <a:off x="1289391" y="1780188"/>
              <a:ext cx="388355" cy="303388"/>
            </a:xfrm>
            <a:custGeom>
              <a:avLst/>
              <a:gdLst/>
              <a:ahLst/>
              <a:cxnLst/>
              <a:rect l="0" t="0" r="0" b="0"/>
              <a:pathLst>
                <a:path>
                  <a:moveTo>
                    <a:pt x="0" y="0"/>
                  </a:moveTo>
                  <a:lnTo>
                    <a:pt x="0" y="303388"/>
                  </a:lnTo>
                  <a:lnTo>
                    <a:pt x="388355" y="303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7" name="Szabadkézi sokszög 171016"/>
            <p:cNvSpPr/>
            <p:nvPr/>
          </p:nvSpPr>
          <p:spPr>
            <a:xfrm>
              <a:off x="2325007" y="1318653"/>
              <a:ext cx="1553046" cy="147190"/>
            </a:xfrm>
            <a:custGeom>
              <a:avLst/>
              <a:gdLst/>
              <a:ahLst/>
              <a:cxnLst/>
              <a:rect l="0" t="0" r="0" b="0"/>
              <a:pathLst>
                <a:path>
                  <a:moveTo>
                    <a:pt x="1553046" y="0"/>
                  </a:moveTo>
                  <a:lnTo>
                    <a:pt x="1553046"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8" name="Szabadkézi sokszög 171017"/>
            <p:cNvSpPr/>
            <p:nvPr/>
          </p:nvSpPr>
          <p:spPr>
            <a:xfrm>
              <a:off x="3832333" y="844895"/>
              <a:ext cx="91440" cy="147190"/>
            </a:xfrm>
            <a:custGeom>
              <a:avLst/>
              <a:gdLst/>
              <a:ahLst/>
              <a:cxnLst/>
              <a:rect l="0" t="0" r="0" b="0"/>
              <a:pathLst>
                <a:path>
                  <a:moveTo>
                    <a:pt x="45720" y="0"/>
                  </a:moveTo>
                  <a:lnTo>
                    <a:pt x="45720" y="1471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9" name="Szabadkézi sokszög 171018"/>
            <p:cNvSpPr/>
            <p:nvPr/>
          </p:nvSpPr>
          <p:spPr>
            <a:xfrm>
              <a:off x="2028736" y="532174"/>
              <a:ext cx="3698633" cy="360000"/>
            </a:xfrm>
            <a:custGeom>
              <a:avLst/>
              <a:gdLst>
                <a:gd name="connsiteX0" fmla="*/ 0 w 3698633"/>
                <a:gd name="connsiteY0" fmla="*/ 0 h 312721"/>
                <a:gd name="connsiteX1" fmla="*/ 3698633 w 3698633"/>
                <a:gd name="connsiteY1" fmla="*/ 0 h 312721"/>
                <a:gd name="connsiteX2" fmla="*/ 3698633 w 3698633"/>
                <a:gd name="connsiteY2" fmla="*/ 312721 h 312721"/>
                <a:gd name="connsiteX3" fmla="*/ 0 w 3698633"/>
                <a:gd name="connsiteY3" fmla="*/ 312721 h 312721"/>
                <a:gd name="connsiteX4" fmla="*/ 0 w 3698633"/>
                <a:gd name="connsiteY4" fmla="*/ 0 h 31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12721">
                  <a:moveTo>
                    <a:pt x="0" y="0"/>
                  </a:moveTo>
                  <a:lnTo>
                    <a:pt x="3698633" y="0"/>
                  </a:lnTo>
                  <a:lnTo>
                    <a:pt x="3698633" y="312721"/>
                  </a:lnTo>
                  <a:lnTo>
                    <a:pt x="0" y="3127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Hallgató kiválasztása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intézményben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0" name="Szabadkézi sokszög 171019"/>
            <p:cNvSpPr/>
            <p:nvPr/>
          </p:nvSpPr>
          <p:spPr>
            <a:xfrm>
              <a:off x="2028736" y="980768"/>
              <a:ext cx="3698633" cy="360000"/>
            </a:xfrm>
            <a:custGeom>
              <a:avLst/>
              <a:gdLst>
                <a:gd name="connsiteX0" fmla="*/ 0 w 3698633"/>
                <a:gd name="connsiteY0" fmla="*/ 0 h 326567"/>
                <a:gd name="connsiteX1" fmla="*/ 3698633 w 3698633"/>
                <a:gd name="connsiteY1" fmla="*/ 0 h 326567"/>
                <a:gd name="connsiteX2" fmla="*/ 3698633 w 3698633"/>
                <a:gd name="connsiteY2" fmla="*/ 326567 h 326567"/>
                <a:gd name="connsiteX3" fmla="*/ 0 w 3698633"/>
                <a:gd name="connsiteY3" fmla="*/ 326567 h 326567"/>
                <a:gd name="connsiteX4" fmla="*/ 0 w 3698633"/>
                <a:gd name="connsiteY4" fmla="*/ 0 h 32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26567">
                  <a:moveTo>
                    <a:pt x="0" y="0"/>
                  </a:moveTo>
                  <a:lnTo>
                    <a:pt x="3698633" y="0"/>
                  </a:lnTo>
                  <a:lnTo>
                    <a:pt x="3698633" y="326567"/>
                  </a:lnTo>
                  <a:lnTo>
                    <a:pt x="0" y="326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munkanyelv az alábbi 6 nyelv között van?</a:t>
              </a:r>
            </a:p>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angol (E</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spanyol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francia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német (D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olasz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IT</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holland(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1" name="Szabadkézi sokszög 171020"/>
            <p:cNvSpPr/>
            <p:nvPr/>
          </p:nvSpPr>
          <p:spPr>
            <a:xfrm>
              <a:off x="1030487" y="1465844"/>
              <a:ext cx="2589038" cy="288000"/>
            </a:xfrm>
            <a:custGeom>
              <a:avLst/>
              <a:gdLst>
                <a:gd name="connsiteX0" fmla="*/ 0 w 2589038"/>
                <a:gd name="connsiteY0" fmla="*/ 0 h 314343"/>
                <a:gd name="connsiteX1" fmla="*/ 2589038 w 2589038"/>
                <a:gd name="connsiteY1" fmla="*/ 0 h 314343"/>
                <a:gd name="connsiteX2" fmla="*/ 2589038 w 2589038"/>
                <a:gd name="connsiteY2" fmla="*/ 314343 h 314343"/>
                <a:gd name="connsiteX3" fmla="*/ 0 w 2589038"/>
                <a:gd name="connsiteY3" fmla="*/ 314343 h 314343"/>
                <a:gd name="connsiteX4" fmla="*/ 0 w 2589038"/>
                <a:gd name="connsiteY4" fmla="*/ 0 h 31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38" h="314343">
                  <a:moveTo>
                    <a:pt x="0" y="0"/>
                  </a:moveTo>
                  <a:lnTo>
                    <a:pt x="2589038" y="0"/>
                  </a:lnTo>
                  <a:lnTo>
                    <a:pt x="2589038" y="314343"/>
                  </a:lnTo>
                  <a:lnTo>
                    <a:pt x="0" y="3143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 az oktatás/munka nyelve a hat nyelv egyike</a:t>
              </a:r>
              <a:endPar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2" name="Szabadkézi sokszög 171021"/>
            <p:cNvSpPr/>
            <p:nvPr/>
          </p:nvSpPr>
          <p:spPr>
            <a:xfrm>
              <a:off x="1677746" y="1927379"/>
              <a:ext cx="1872000" cy="288000"/>
            </a:xfrm>
            <a:custGeom>
              <a:avLst/>
              <a:gdLst>
                <a:gd name="connsiteX0" fmla="*/ 0 w 1553957"/>
                <a:gd name="connsiteY0" fmla="*/ 0 h 312395"/>
                <a:gd name="connsiteX1" fmla="*/ 1553957 w 1553957"/>
                <a:gd name="connsiteY1" fmla="*/ 0 h 312395"/>
                <a:gd name="connsiteX2" fmla="*/ 1553957 w 1553957"/>
                <a:gd name="connsiteY2" fmla="*/ 312395 h 312395"/>
                <a:gd name="connsiteX3" fmla="*/ 0 w 1553957"/>
                <a:gd name="connsiteY3" fmla="*/ 312395 h 312395"/>
                <a:gd name="connsiteX4" fmla="*/ 0 w 1553957"/>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57" h="312395">
                  <a:moveTo>
                    <a:pt x="0" y="0"/>
                  </a:moveTo>
                  <a:lnTo>
                    <a:pt x="1553957" y="0"/>
                  </a:lnTo>
                  <a:lnTo>
                    <a:pt x="1553957"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3" name="Szabadkézi sokszög 171022"/>
            <p:cNvSpPr/>
            <p:nvPr/>
          </p:nvSpPr>
          <p:spPr>
            <a:xfrm>
              <a:off x="1682509" y="2386965"/>
              <a:ext cx="1872000" cy="288000"/>
            </a:xfrm>
            <a:custGeom>
              <a:avLst/>
              <a:gdLst>
                <a:gd name="connsiteX0" fmla="*/ 0 w 1544431"/>
                <a:gd name="connsiteY0" fmla="*/ 0 h 310790"/>
                <a:gd name="connsiteX1" fmla="*/ 1544431 w 1544431"/>
                <a:gd name="connsiteY1" fmla="*/ 0 h 310790"/>
                <a:gd name="connsiteX2" fmla="*/ 1544431 w 1544431"/>
                <a:gd name="connsiteY2" fmla="*/ 310790 h 310790"/>
                <a:gd name="connsiteX3" fmla="*/ 0 w 1544431"/>
                <a:gd name="connsiteY3" fmla="*/ 310790 h 310790"/>
                <a:gd name="connsiteX4" fmla="*/ 0 w 1544431"/>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10790">
                  <a:moveTo>
                    <a:pt x="0" y="0"/>
                  </a:moveTo>
                  <a:lnTo>
                    <a:pt x="1544431" y="0"/>
                  </a:lnTo>
                  <a:lnTo>
                    <a:pt x="1544431"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4" name="Szabadkézi sokszög 171023"/>
            <p:cNvSpPr/>
            <p:nvPr/>
          </p:nvSpPr>
          <p:spPr>
            <a:xfrm>
              <a:off x="1687212" y="2788688"/>
              <a:ext cx="1872000" cy="288000"/>
            </a:xfrm>
            <a:custGeom>
              <a:avLst/>
              <a:gdLst>
                <a:gd name="connsiteX0" fmla="*/ 0 w 1535025"/>
                <a:gd name="connsiteY0" fmla="*/ 0 h 308887"/>
                <a:gd name="connsiteX1" fmla="*/ 1535025 w 1535025"/>
                <a:gd name="connsiteY1" fmla="*/ 0 h 308887"/>
                <a:gd name="connsiteX2" fmla="*/ 1535025 w 1535025"/>
                <a:gd name="connsiteY2" fmla="*/ 308887 h 308887"/>
                <a:gd name="connsiteX3" fmla="*/ 0 w 1535025"/>
                <a:gd name="connsiteY3" fmla="*/ 308887 h 308887"/>
                <a:gd name="connsiteX4" fmla="*/ 0 w 1535025"/>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8887">
                  <a:moveTo>
                    <a:pt x="0" y="0"/>
                  </a:moveTo>
                  <a:lnTo>
                    <a:pt x="1535025" y="0"/>
                  </a:lnTo>
                  <a:lnTo>
                    <a:pt x="1535025"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a:t>
              </a: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5" name="Szabadkézi sokszög 171024"/>
            <p:cNvSpPr/>
            <p:nvPr/>
          </p:nvSpPr>
          <p:spPr>
            <a:xfrm>
              <a:off x="1692627" y="3220315"/>
              <a:ext cx="1872000" cy="288000"/>
            </a:xfrm>
            <a:custGeom>
              <a:avLst/>
              <a:gdLst>
                <a:gd name="connsiteX0" fmla="*/ 0 w 1524196"/>
                <a:gd name="connsiteY0" fmla="*/ 0 h 307005"/>
                <a:gd name="connsiteX1" fmla="*/ 1524196 w 1524196"/>
                <a:gd name="connsiteY1" fmla="*/ 0 h 307005"/>
                <a:gd name="connsiteX2" fmla="*/ 1524196 w 1524196"/>
                <a:gd name="connsiteY2" fmla="*/ 307005 h 307005"/>
                <a:gd name="connsiteX3" fmla="*/ 0 w 1524196"/>
                <a:gd name="connsiteY3" fmla="*/ 307005 h 307005"/>
                <a:gd name="connsiteX4" fmla="*/ 0 w 1524196"/>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196" h="307005">
                  <a:moveTo>
                    <a:pt x="0" y="0"/>
                  </a:moveTo>
                  <a:lnTo>
                    <a:pt x="1524196" y="0"/>
                  </a:lnTo>
                  <a:lnTo>
                    <a:pt x="1524196" y="307005"/>
                  </a:lnTo>
                  <a:lnTo>
                    <a:pt x="0" y="307005"/>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és a küldő intézmény is automatikusan megkapja az eredményt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6" name="Szabadkézi sokszög 171025"/>
            <p:cNvSpPr/>
            <p:nvPr/>
          </p:nvSpPr>
          <p:spPr>
            <a:xfrm>
              <a:off x="3024444" y="3745715"/>
              <a:ext cx="12051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p>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7" name="Szabadkézi sokszög 171026"/>
            <p:cNvSpPr/>
            <p:nvPr/>
          </p:nvSpPr>
          <p:spPr>
            <a:xfrm>
              <a:off x="611560" y="4207250"/>
              <a:ext cx="1728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8" name="Szabadkézi sokszög 171027"/>
            <p:cNvSpPr/>
            <p:nvPr/>
          </p:nvSpPr>
          <p:spPr>
            <a:xfrm>
              <a:off x="615509" y="4594876"/>
              <a:ext cx="1728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a:t>
              </a:r>
              <a:r>
                <a:rPr lang="en-US"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9" name="Szabadkézi sokszög 171028"/>
            <p:cNvSpPr/>
            <p:nvPr/>
          </p:nvSpPr>
          <p:spPr>
            <a:xfrm>
              <a:off x="619956" y="5104929"/>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köti meg</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0" name="Szabadkézi sokszög 171029"/>
            <p:cNvSpPr/>
            <p:nvPr/>
          </p:nvSpPr>
          <p:spPr>
            <a:xfrm>
              <a:off x="1049230" y="5550346"/>
              <a:ext cx="1296000" cy="360000"/>
            </a:xfrm>
            <a:custGeom>
              <a:avLst/>
              <a:gdLst>
                <a:gd name="connsiteX0" fmla="*/ 0 w 924660"/>
                <a:gd name="connsiteY0" fmla="*/ 0 h 295888"/>
                <a:gd name="connsiteX1" fmla="*/ 924660 w 924660"/>
                <a:gd name="connsiteY1" fmla="*/ 0 h 295888"/>
                <a:gd name="connsiteX2" fmla="*/ 924660 w 924660"/>
                <a:gd name="connsiteY2" fmla="*/ 295888 h 295888"/>
                <a:gd name="connsiteX3" fmla="*/ 0 w 924660"/>
                <a:gd name="connsiteY3" fmla="*/ 295888 h 295888"/>
                <a:gd name="connsiteX4" fmla="*/ 0 w 924660"/>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60" h="295888">
                  <a:moveTo>
                    <a:pt x="0" y="0"/>
                  </a:moveTo>
                  <a:lnTo>
                    <a:pt x="924660" y="0"/>
                  </a:lnTo>
                  <a:lnTo>
                    <a:pt x="924660"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1" name="Szabadkézi sokszög 171030"/>
            <p:cNvSpPr/>
            <p:nvPr/>
          </p:nvSpPr>
          <p:spPr>
            <a:xfrm>
              <a:off x="3521365" y="4207250"/>
              <a:ext cx="1728000" cy="288000"/>
            </a:xfrm>
            <a:custGeom>
              <a:avLst/>
              <a:gdLst>
                <a:gd name="connsiteX0" fmla="*/ 0 w 1127236"/>
                <a:gd name="connsiteY0" fmla="*/ 0 h 302400"/>
                <a:gd name="connsiteX1" fmla="*/ 1127236 w 1127236"/>
                <a:gd name="connsiteY1" fmla="*/ 0 h 302400"/>
                <a:gd name="connsiteX2" fmla="*/ 1127236 w 1127236"/>
                <a:gd name="connsiteY2" fmla="*/ 302400 h 302400"/>
                <a:gd name="connsiteX3" fmla="*/ 0 w 1127236"/>
                <a:gd name="connsiteY3" fmla="*/ 302400 h 302400"/>
                <a:gd name="connsiteX4" fmla="*/ 0 w 1127236"/>
                <a:gd name="connsiteY4" fmla="*/ 0 h 30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2400">
                  <a:moveTo>
                    <a:pt x="0" y="0"/>
                  </a:moveTo>
                  <a:lnTo>
                    <a:pt x="1127236" y="0"/>
                  </a:lnTo>
                  <a:lnTo>
                    <a:pt x="1127236" y="302400"/>
                  </a:lnTo>
                  <a:lnTo>
                    <a:pt x="0" y="30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2" name="Szabadkézi sokszög 171031"/>
            <p:cNvSpPr/>
            <p:nvPr/>
          </p:nvSpPr>
          <p:spPr>
            <a:xfrm>
              <a:off x="3525812" y="4594575"/>
              <a:ext cx="1728000" cy="360000"/>
            </a:xfrm>
            <a:custGeom>
              <a:avLst/>
              <a:gdLst>
                <a:gd name="connsiteX0" fmla="*/ 0 w 1118342"/>
                <a:gd name="connsiteY0" fmla="*/ 0 h 299999"/>
                <a:gd name="connsiteX1" fmla="*/ 1118342 w 1118342"/>
                <a:gd name="connsiteY1" fmla="*/ 0 h 299999"/>
                <a:gd name="connsiteX2" fmla="*/ 1118342 w 1118342"/>
                <a:gd name="connsiteY2" fmla="*/ 299999 h 299999"/>
                <a:gd name="connsiteX3" fmla="*/ 0 w 1118342"/>
                <a:gd name="connsiteY3" fmla="*/ 299999 h 299999"/>
                <a:gd name="connsiteX4" fmla="*/ 0 w 1118342"/>
                <a:gd name="connsiteY4" fmla="*/ 0 h 2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9999">
                  <a:moveTo>
                    <a:pt x="0" y="0"/>
                  </a:moveTo>
                  <a:lnTo>
                    <a:pt x="1118342" y="0"/>
                  </a:lnTo>
                  <a:lnTo>
                    <a:pt x="1118342" y="299999"/>
                  </a:lnTo>
                  <a:lnTo>
                    <a:pt x="0" y="2999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p>
          </p:txBody>
        </p:sp>
        <p:sp>
          <p:nvSpPr>
            <p:cNvPr id="171033" name="Szabadkézi sokszög 171032"/>
            <p:cNvSpPr/>
            <p:nvPr/>
          </p:nvSpPr>
          <p:spPr>
            <a:xfrm>
              <a:off x="2835317" y="5104032"/>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l</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 felajánlható (amennyiben van elegendő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licensz</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4" name="Szabadkézi sokszög 171033"/>
            <p:cNvSpPr/>
            <p:nvPr/>
          </p:nvSpPr>
          <p:spPr>
            <a:xfrm>
              <a:off x="2839693" y="5549449"/>
              <a:ext cx="1728000" cy="360000"/>
            </a:xfrm>
            <a:custGeom>
              <a:avLst/>
              <a:gdLst>
                <a:gd name="connsiteX0" fmla="*/ 0 w 1109587"/>
                <a:gd name="connsiteY0" fmla="*/ 0 h 295888"/>
                <a:gd name="connsiteX1" fmla="*/ 1109587 w 1109587"/>
                <a:gd name="connsiteY1" fmla="*/ 0 h 295888"/>
                <a:gd name="connsiteX2" fmla="*/ 1109587 w 1109587"/>
                <a:gd name="connsiteY2" fmla="*/ 295888 h 295888"/>
                <a:gd name="connsiteX3" fmla="*/ 0 w 1109587"/>
                <a:gd name="connsiteY3" fmla="*/ 295888 h 295888"/>
                <a:gd name="connsiteX4" fmla="*/ 0 w 1109587"/>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888">
                  <a:moveTo>
                    <a:pt x="0" y="0"/>
                  </a:moveTo>
                  <a:lnTo>
                    <a:pt x="1109587" y="0"/>
                  </a:lnTo>
                  <a:lnTo>
                    <a:pt x="1109587"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megkezdése előtt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elkezdi az </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nyelvtanfolyamot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5" name="Szabadkézi sokszög 171034"/>
            <p:cNvSpPr/>
            <p:nvPr/>
          </p:nvSpPr>
          <p:spPr>
            <a:xfrm>
              <a:off x="2439075" y="5992527"/>
              <a:ext cx="2132925" cy="360000"/>
            </a:xfrm>
            <a:custGeom>
              <a:avLst/>
              <a:gdLst>
                <a:gd name="connsiteX0" fmla="*/ 0 w 1100973"/>
                <a:gd name="connsiteY0" fmla="*/ 0 h 293593"/>
                <a:gd name="connsiteX1" fmla="*/ 1100973 w 1100973"/>
                <a:gd name="connsiteY1" fmla="*/ 0 h 293593"/>
                <a:gd name="connsiteX2" fmla="*/ 1100973 w 1100973"/>
                <a:gd name="connsiteY2" fmla="*/ 293593 h 293593"/>
                <a:gd name="connsiteX3" fmla="*/ 0 w 1100973"/>
                <a:gd name="connsiteY3" fmla="*/ 293593 h 293593"/>
                <a:gd name="connsiteX4" fmla="*/ 0 w 1100973"/>
                <a:gd name="connsiteY4" fmla="*/ 0 h 29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73" h="293593">
                  <a:moveTo>
                    <a:pt x="0" y="0"/>
                  </a:moveTo>
                  <a:lnTo>
                    <a:pt x="1100973" y="0"/>
                  </a:lnTo>
                  <a:lnTo>
                    <a:pt x="1100973" y="293593"/>
                  </a:lnTo>
                  <a:lnTo>
                    <a:pt x="0" y="2935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támogatási szerződést köt, a nyelvtanfolyamot is feltüntetve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6" name="Szabadkézi sokszög 171035"/>
            <p:cNvSpPr/>
            <p:nvPr/>
          </p:nvSpPr>
          <p:spPr>
            <a:xfrm>
              <a:off x="2915976" y="6381328"/>
              <a:ext cx="1440000" cy="288000"/>
            </a:xfrm>
            <a:custGeom>
              <a:avLst/>
              <a:gdLst>
                <a:gd name="connsiteX0" fmla="*/ 0 w 908651"/>
                <a:gd name="connsiteY0" fmla="*/ 0 h 290768"/>
                <a:gd name="connsiteX1" fmla="*/ 908651 w 908651"/>
                <a:gd name="connsiteY1" fmla="*/ 0 h 290768"/>
                <a:gd name="connsiteX2" fmla="*/ 908651 w 908651"/>
                <a:gd name="connsiteY2" fmla="*/ 290768 h 290768"/>
                <a:gd name="connsiteX3" fmla="*/ 0 w 908651"/>
                <a:gd name="connsiteY3" fmla="*/ 290768 h 290768"/>
                <a:gd name="connsiteX4" fmla="*/ 0 w 908651"/>
                <a:gd name="connsiteY4" fmla="*/ 0 h 2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51" h="290768">
                  <a:moveTo>
                    <a:pt x="0" y="0"/>
                  </a:moveTo>
                  <a:lnTo>
                    <a:pt x="908651" y="0"/>
                  </a:lnTo>
                  <a:lnTo>
                    <a:pt x="908651" y="290768"/>
                  </a:lnTo>
                  <a:lnTo>
                    <a:pt x="0" y="2907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7" name="Szabadkézi sokszög 171036"/>
            <p:cNvSpPr/>
            <p:nvPr/>
          </p:nvSpPr>
          <p:spPr>
            <a:xfrm>
              <a:off x="4694665" y="5104031"/>
              <a:ext cx="1728000" cy="360000"/>
            </a:xfrm>
            <a:custGeom>
              <a:avLst/>
              <a:gdLst>
                <a:gd name="connsiteX0" fmla="*/ 0 w 1109587"/>
                <a:gd name="connsiteY0" fmla="*/ 0 h 297637"/>
                <a:gd name="connsiteX1" fmla="*/ 1109587 w 1109587"/>
                <a:gd name="connsiteY1" fmla="*/ 0 h 297637"/>
                <a:gd name="connsiteX2" fmla="*/ 1109587 w 1109587"/>
                <a:gd name="connsiteY2" fmla="*/ 297637 h 297637"/>
                <a:gd name="connsiteX3" fmla="*/ 0 w 1109587"/>
                <a:gd name="connsiteY3" fmla="*/ 297637 h 297637"/>
                <a:gd name="connsiteX4" fmla="*/ 0 w 1109587"/>
                <a:gd name="connsiteY4" fmla="*/ 0 h 29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7637">
                  <a:moveTo>
                    <a:pt x="0" y="0"/>
                  </a:moveTo>
                  <a:lnTo>
                    <a:pt x="1109587" y="0"/>
                  </a:lnTo>
                  <a:lnTo>
                    <a:pt x="1109587" y="297637"/>
                  </a:lnTo>
                  <a:lnTo>
                    <a:pt x="0" y="2976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8" name="Szabadkézi sokszög 171037"/>
            <p:cNvSpPr/>
            <p:nvPr/>
          </p:nvSpPr>
          <p:spPr>
            <a:xfrm>
              <a:off x="4694665" y="5548859"/>
              <a:ext cx="1728000" cy="360000"/>
            </a:xfrm>
            <a:custGeom>
              <a:avLst/>
              <a:gdLst>
                <a:gd name="connsiteX0" fmla="*/ 0 w 1109587"/>
                <a:gd name="connsiteY0" fmla="*/ 0 h 295313"/>
                <a:gd name="connsiteX1" fmla="*/ 1109587 w 1109587"/>
                <a:gd name="connsiteY1" fmla="*/ 0 h 295313"/>
                <a:gd name="connsiteX2" fmla="*/ 1109587 w 1109587"/>
                <a:gd name="connsiteY2" fmla="*/ 295313 h 295313"/>
                <a:gd name="connsiteX3" fmla="*/ 0 w 1109587"/>
                <a:gd name="connsiteY3" fmla="*/ 295313 h 295313"/>
                <a:gd name="connsiteX4" fmla="*/ 0 w 1109587"/>
                <a:gd name="connsiteY4" fmla="*/ 0 h 29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313">
                  <a:moveTo>
                    <a:pt x="0" y="0"/>
                  </a:moveTo>
                  <a:lnTo>
                    <a:pt x="1109587" y="0"/>
                  </a:lnTo>
                  <a:lnTo>
                    <a:pt x="1109587" y="295313"/>
                  </a:lnTo>
                  <a:lnTo>
                    <a:pt x="0" y="2953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9" name="Szabadkézi sokszög 171038"/>
            <p:cNvSpPr/>
            <p:nvPr/>
          </p:nvSpPr>
          <p:spPr>
            <a:xfrm>
              <a:off x="4704267" y="5991364"/>
              <a:ext cx="1728000" cy="360000"/>
            </a:xfrm>
            <a:custGeom>
              <a:avLst/>
              <a:gdLst>
                <a:gd name="connsiteX0" fmla="*/ 0 w 1090383"/>
                <a:gd name="connsiteY0" fmla="*/ 0 h 292457"/>
                <a:gd name="connsiteX1" fmla="*/ 1090383 w 1090383"/>
                <a:gd name="connsiteY1" fmla="*/ 0 h 292457"/>
                <a:gd name="connsiteX2" fmla="*/ 1090383 w 1090383"/>
                <a:gd name="connsiteY2" fmla="*/ 292457 h 292457"/>
                <a:gd name="connsiteX3" fmla="*/ 0 w 1090383"/>
                <a:gd name="connsiteY3" fmla="*/ 292457 h 292457"/>
                <a:gd name="connsiteX4" fmla="*/ 0 w 1090383"/>
                <a:gd name="connsiteY4" fmla="*/ 0 h 29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383" h="292457">
                  <a:moveTo>
                    <a:pt x="0" y="0"/>
                  </a:moveTo>
                  <a:lnTo>
                    <a:pt x="1090383" y="0"/>
                  </a:lnTo>
                  <a:lnTo>
                    <a:pt x="1090383" y="292457"/>
                  </a:lnTo>
                  <a:lnTo>
                    <a:pt x="0" y="29245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0" name="Szabadkézi sokszög 171039"/>
            <p:cNvSpPr/>
            <p:nvPr/>
          </p:nvSpPr>
          <p:spPr>
            <a:xfrm>
              <a:off x="4976864" y="6381328"/>
              <a:ext cx="1440000" cy="288000"/>
            </a:xfrm>
            <a:custGeom>
              <a:avLst/>
              <a:gdLst>
                <a:gd name="connsiteX0" fmla="*/ 0 w 900002"/>
                <a:gd name="connsiteY0" fmla="*/ 0 h 271402"/>
                <a:gd name="connsiteX1" fmla="*/ 900002 w 900002"/>
                <a:gd name="connsiteY1" fmla="*/ 0 h 271402"/>
                <a:gd name="connsiteX2" fmla="*/ 900002 w 900002"/>
                <a:gd name="connsiteY2" fmla="*/ 271402 h 271402"/>
                <a:gd name="connsiteX3" fmla="*/ 0 w 900002"/>
                <a:gd name="connsiteY3" fmla="*/ 271402 h 271402"/>
                <a:gd name="connsiteX4" fmla="*/ 0 w 900002"/>
                <a:gd name="connsiteY4" fmla="*/ 0 h 27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2" h="271402">
                  <a:moveTo>
                    <a:pt x="0" y="0"/>
                  </a:moveTo>
                  <a:lnTo>
                    <a:pt x="900002" y="0"/>
                  </a:lnTo>
                  <a:lnTo>
                    <a:pt x="900002" y="271402"/>
                  </a:lnTo>
                  <a:lnTo>
                    <a:pt x="0" y="2714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1" name="Szabadkézi sokszög 171040"/>
            <p:cNvSpPr/>
            <p:nvPr/>
          </p:nvSpPr>
          <p:spPr>
            <a:xfrm>
              <a:off x="3989363" y="1465844"/>
              <a:ext cx="2958901" cy="288000"/>
            </a:xfrm>
            <a:custGeom>
              <a:avLst/>
              <a:gdLst>
                <a:gd name="connsiteX0" fmla="*/ 0 w 2958901"/>
                <a:gd name="connsiteY0" fmla="*/ 0 h 312395"/>
                <a:gd name="connsiteX1" fmla="*/ 2958901 w 2958901"/>
                <a:gd name="connsiteY1" fmla="*/ 0 h 312395"/>
                <a:gd name="connsiteX2" fmla="*/ 2958901 w 2958901"/>
                <a:gd name="connsiteY2" fmla="*/ 312395 h 312395"/>
                <a:gd name="connsiteX3" fmla="*/ 0 w 2958901"/>
                <a:gd name="connsiteY3" fmla="*/ 312395 h 312395"/>
                <a:gd name="connsiteX4" fmla="*/ 0 w 2958901"/>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901" h="312395">
                  <a:moveTo>
                    <a:pt x="0" y="0"/>
                  </a:moveTo>
                  <a:lnTo>
                    <a:pt x="2958901" y="0"/>
                  </a:lnTo>
                  <a:lnTo>
                    <a:pt x="2958901"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az oktatás/munka nyelve nem a hat nyelv egyike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2" name="Szabadkézi sokszög 171041"/>
            <p:cNvSpPr/>
            <p:nvPr/>
          </p:nvSpPr>
          <p:spPr>
            <a:xfrm>
              <a:off x="5153244" y="1925430"/>
              <a:ext cx="1942450" cy="288000"/>
            </a:xfrm>
            <a:custGeom>
              <a:avLst/>
              <a:gdLst>
                <a:gd name="connsiteX0" fmla="*/ 0 w 1942450"/>
                <a:gd name="connsiteY0" fmla="*/ 0 h 310790"/>
                <a:gd name="connsiteX1" fmla="*/ 1942450 w 1942450"/>
                <a:gd name="connsiteY1" fmla="*/ 0 h 310790"/>
                <a:gd name="connsiteX2" fmla="*/ 1942450 w 1942450"/>
                <a:gd name="connsiteY2" fmla="*/ 310790 h 310790"/>
                <a:gd name="connsiteX3" fmla="*/ 0 w 1942450"/>
                <a:gd name="connsiteY3" fmla="*/ 310790 h 310790"/>
                <a:gd name="connsiteX4" fmla="*/ 0 w 1942450"/>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450" h="310790">
                  <a:moveTo>
                    <a:pt x="0" y="0"/>
                  </a:moveTo>
                  <a:lnTo>
                    <a:pt x="1942450" y="0"/>
                  </a:lnTo>
                  <a:lnTo>
                    <a:pt x="1942450"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3" name="Szabadkézi sokszög 171042"/>
            <p:cNvSpPr/>
            <p:nvPr/>
          </p:nvSpPr>
          <p:spPr>
            <a:xfrm>
              <a:off x="4211960" y="2383411"/>
              <a:ext cx="1544431"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4" name="Szabadkézi sokszög 171043"/>
            <p:cNvSpPr/>
            <p:nvPr/>
          </p:nvSpPr>
          <p:spPr>
            <a:xfrm>
              <a:off x="4216663" y="2788688"/>
              <a:ext cx="1535025"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tanulmányi szerződésbe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C2</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 kerül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5" name="Szabadkézi sokszög 171044"/>
            <p:cNvSpPr/>
            <p:nvPr/>
          </p:nvSpPr>
          <p:spPr>
            <a:xfrm>
              <a:off x="4600420" y="3212976"/>
              <a:ext cx="2016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6. Cikk nélkül köt támogatási szerződést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6" name="Szabadkézi sokszög 171045"/>
            <p:cNvSpPr/>
            <p:nvPr/>
          </p:nvSpPr>
          <p:spPr>
            <a:xfrm>
              <a:off x="6736169" y="2383411"/>
              <a:ext cx="1692000"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7" name="Szabadkézi sokszög 171046"/>
            <p:cNvSpPr/>
            <p:nvPr/>
          </p:nvSpPr>
          <p:spPr>
            <a:xfrm>
              <a:off x="6745575" y="2788688"/>
              <a:ext cx="1692000"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nyelvi szintfelmérést a küldő intézmény végzi (nem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8" name="Szabadkézi sokszög 171047"/>
            <p:cNvSpPr/>
            <p:nvPr/>
          </p:nvSpPr>
          <p:spPr>
            <a:xfrm>
              <a:off x="6768432" y="3212976"/>
              <a:ext cx="1692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9" name="Szabadkézi sokszög 171048"/>
            <p:cNvSpPr/>
            <p:nvPr/>
          </p:nvSpPr>
          <p:spPr>
            <a:xfrm>
              <a:off x="5436096" y="3745715"/>
              <a:ext cx="162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0" name="Szabadkézi sokszög 171049"/>
            <p:cNvSpPr/>
            <p:nvPr/>
          </p:nvSpPr>
          <p:spPr>
            <a:xfrm>
              <a:off x="5440046" y="4195608"/>
              <a:ext cx="162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bekerül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1" name="Szabadkézi sokszög 171050"/>
            <p:cNvSpPr/>
            <p:nvPr/>
          </p:nvSpPr>
          <p:spPr>
            <a:xfrm>
              <a:off x="5721854" y="4581128"/>
              <a:ext cx="1512000" cy="360000"/>
            </a:xfrm>
            <a:custGeom>
              <a:avLst/>
              <a:gdLst>
                <a:gd name="connsiteX0" fmla="*/ 0 w 939365"/>
                <a:gd name="connsiteY0" fmla="*/ 0 h 300595"/>
                <a:gd name="connsiteX1" fmla="*/ 939365 w 939365"/>
                <a:gd name="connsiteY1" fmla="*/ 0 h 300595"/>
                <a:gd name="connsiteX2" fmla="*/ 939365 w 939365"/>
                <a:gd name="connsiteY2" fmla="*/ 300595 h 300595"/>
                <a:gd name="connsiteX3" fmla="*/ 0 w 939365"/>
                <a:gd name="connsiteY3" fmla="*/ 300595 h 300595"/>
                <a:gd name="connsiteX4" fmla="*/ 0 w 939365"/>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365" h="300595">
                  <a:moveTo>
                    <a:pt x="0" y="0"/>
                  </a:moveTo>
                  <a:lnTo>
                    <a:pt x="939365" y="0"/>
                  </a:lnTo>
                  <a:lnTo>
                    <a:pt x="939365"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2" name="Szabadkézi sokszög 171051"/>
            <p:cNvSpPr/>
            <p:nvPr/>
          </p:nvSpPr>
          <p:spPr>
            <a:xfrm>
              <a:off x="7304546" y="3745715"/>
              <a:ext cx="180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3" name="Szabadkézi sokszög 171052"/>
            <p:cNvSpPr/>
            <p:nvPr/>
          </p:nvSpPr>
          <p:spPr>
            <a:xfrm>
              <a:off x="7308496" y="4195608"/>
              <a:ext cx="180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4" name="Szabadkézi sokszög 171053"/>
            <p:cNvSpPr/>
            <p:nvPr/>
          </p:nvSpPr>
          <p:spPr>
            <a:xfrm>
              <a:off x="7308496" y="4581128"/>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5" name="Szabadkézi sokszög 171054"/>
            <p:cNvSpPr/>
            <p:nvPr/>
          </p:nvSpPr>
          <p:spPr>
            <a:xfrm>
              <a:off x="7308496" y="5091179"/>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p>
          </p:txBody>
        </p:sp>
        <p:sp>
          <p:nvSpPr>
            <p:cNvPr id="171056" name="Szabadkézi sokszög 171055"/>
            <p:cNvSpPr/>
            <p:nvPr/>
          </p:nvSpPr>
          <p:spPr>
            <a:xfrm>
              <a:off x="7308496" y="5538966"/>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p>
          </p:txBody>
        </p:sp>
      </p:grpSp>
      <p:sp>
        <p:nvSpPr>
          <p:cNvPr id="171012" name="TextBox 2"/>
          <p:cNvSpPr txBox="1">
            <a:spLocks noChangeArrowheads="1"/>
          </p:cNvSpPr>
          <p:nvPr/>
        </p:nvSpPr>
        <p:spPr bwMode="auto">
          <a:xfrm>
            <a:off x="1259632" y="158443"/>
            <a:ext cx="688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Erasmus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Online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Nyelvi Támogatás (</a:t>
            </a:r>
            <a:r>
              <a:rPr lang="hu-HU" altLang="en-US" sz="1000" b="1" dirty="0" err="1">
                <a:solidFill>
                  <a:srgbClr val="222268"/>
                </a:solidFill>
                <a:latin typeface="Verdana" panose="020B0604030504040204" pitchFamily="34" charset="0"/>
                <a:ea typeface="Verdana" panose="020B0604030504040204" pitchFamily="34" charset="0"/>
                <a:cs typeface="Verdana" panose="020B0604030504040204" pitchFamily="34" charset="0"/>
              </a:rPr>
              <a:t>OLS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felsőoktatási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hallgatóknak</a:t>
            </a:r>
            <a:endParaRPr lang="en-US" altLang="en-US" sz="1000" b="1" dirty="0" smtClean="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26553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93913"/>
            <a:ext cx="3567113"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0"/>
            <a:ext cx="5113337"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28206" y="44624"/>
            <a:ext cx="3646861" cy="18928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u="sng" dirty="0">
                <a:solidFill>
                  <a:srgbClr val="254061"/>
                </a:solidFill>
                <a:latin typeface="Calibri" pitchFamily="28" charset="0"/>
              </a:rPr>
              <a:t>Hallgatói mobilitás</a:t>
            </a:r>
          </a:p>
          <a:p>
            <a:pPr algn="ctr" eaLnBrk="1" hangingPunct="1">
              <a:lnSpc>
                <a:spcPct val="150000"/>
              </a:lnSpc>
              <a:spcAft>
                <a:spcPct val="50000"/>
              </a:spcAft>
              <a:buClr>
                <a:srgbClr val="F7C943"/>
              </a:buClr>
              <a:buFont typeface="Arial" charset="0"/>
              <a:buNone/>
              <a:defRPr/>
            </a:pPr>
            <a:r>
              <a:rPr lang="hu-HU" altLang="en-US" sz="1800" b="1" dirty="0">
                <a:solidFill>
                  <a:srgbClr val="FF0000"/>
                </a:solidFill>
                <a:latin typeface="Calibri" pitchFamily="28" charset="0"/>
              </a:rPr>
              <a:t>Az elvárt nyelvtudás az intézményközi szerződésben (</a:t>
            </a:r>
            <a:r>
              <a:rPr lang="hu-HU" altLang="en-US" sz="1800" b="1" dirty="0" err="1">
                <a:solidFill>
                  <a:srgbClr val="FF0000"/>
                </a:solidFill>
                <a:latin typeface="Calibri" pitchFamily="28" charset="0"/>
              </a:rPr>
              <a:t>inter-institutional</a:t>
            </a:r>
            <a:r>
              <a:rPr lang="hu-HU" altLang="en-US" sz="1800" b="1" dirty="0">
                <a:solidFill>
                  <a:srgbClr val="FF0000"/>
                </a:solidFill>
                <a:latin typeface="Calibri" pitchFamily="28" charset="0"/>
              </a:rPr>
              <a:t> </a:t>
            </a:r>
            <a:r>
              <a:rPr lang="hu-HU" altLang="en-US" sz="1800" b="1" dirty="0" err="1">
                <a:solidFill>
                  <a:srgbClr val="FF0000"/>
                </a:solidFill>
                <a:latin typeface="Calibri" pitchFamily="28" charset="0"/>
              </a:rPr>
              <a:t>agreement</a:t>
            </a:r>
            <a:r>
              <a:rPr lang="hu-HU" altLang="en-US" sz="1800" b="1" dirty="0">
                <a:solidFill>
                  <a:srgbClr val="FF0000"/>
                </a:solidFill>
                <a:latin typeface="Calibri" pitchFamily="28" charset="0"/>
              </a:rPr>
              <a:t>) szerepel</a:t>
            </a:r>
            <a:endParaRPr lang="en-GB" altLang="en-US" sz="1800" b="1" dirty="0" smtClean="0">
              <a:solidFill>
                <a:srgbClr val="FF0000"/>
              </a:solidFill>
              <a:latin typeface="Calibri" pitchFamily="28" charset="0"/>
            </a:endParaRPr>
          </a:p>
        </p:txBody>
      </p:sp>
      <p:sp>
        <p:nvSpPr>
          <p:cNvPr id="7" name="Right Arrow 6"/>
          <p:cNvSpPr>
            <a:spLocks noChangeArrowheads="1"/>
          </p:cNvSpPr>
          <p:nvPr/>
        </p:nvSpPr>
        <p:spPr bwMode="auto">
          <a:xfrm rot="-2721411">
            <a:off x="2971800" y="2709863"/>
            <a:ext cx="1314450" cy="285750"/>
          </a:xfrm>
          <a:prstGeom prst="rightArrow">
            <a:avLst>
              <a:gd name="adj1" fmla="val 50000"/>
              <a:gd name="adj2" fmla="val 49961"/>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6804025" y="1484313"/>
            <a:ext cx="936625" cy="11445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483768" y="2132856"/>
            <a:ext cx="3646861" cy="14773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Szakmai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gyakorlat</a:t>
            </a:r>
            <a:r>
              <a:rPr lang="en-GB" altLang="en-US" sz="1800" b="1" u="sng" dirty="0">
                <a:solidFill>
                  <a:srgbClr val="254061"/>
                </a:solidFill>
                <a:latin typeface="Calibri" pitchFamily="28" charset="0"/>
              </a:rPr>
              <a:t>: </a:t>
            </a:r>
            <a:endParaRPr lang="en-GB" altLang="en-US" sz="1800" b="1" dirty="0" smtClean="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a:solidFill>
                  <a:srgbClr val="FF0000"/>
                </a:solidFill>
                <a:latin typeface="Calibri" pitchFamily="28" charset="0"/>
              </a:rPr>
              <a:t>Az elvárt nyelvi szintet a fogadó céggel/vállalkozással kell </a:t>
            </a:r>
            <a:r>
              <a:rPr lang="hu-HU" altLang="en-US" sz="1800" b="1" dirty="0" smtClean="0">
                <a:solidFill>
                  <a:srgbClr val="FF0000"/>
                </a:solidFill>
                <a:latin typeface="Calibri" pitchFamily="28" charset="0"/>
              </a:rPr>
              <a:t>egyeztetni</a:t>
            </a:r>
            <a:endParaRPr lang="hu-HU" altLang="en-US" sz="1800" b="1" dirty="0">
              <a:solidFill>
                <a:srgbClr val="FF0000"/>
              </a:solidFill>
              <a:latin typeface="Calibri" pitchFamily="28"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8203" y="44624"/>
            <a:ext cx="3967734" cy="230832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Hallgatói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mobilitás</a:t>
            </a:r>
            <a:endParaRPr lang="en-GB" altLang="en-US" sz="1800" b="1" u="sng" dirty="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 hallgató és a küldő intézmény az </a:t>
            </a:r>
            <a:r>
              <a:rPr lang="hu-HU" altLang="en-US" sz="1800" b="1" dirty="0" err="1">
                <a:solidFill>
                  <a:srgbClr val="254061"/>
                </a:solidFill>
                <a:latin typeface="Calibri" pitchFamily="28" charset="0"/>
              </a:rPr>
              <a:t>OLS</a:t>
            </a:r>
            <a:r>
              <a:rPr lang="hu-HU" altLang="en-US" sz="1800" b="1" dirty="0">
                <a:solidFill>
                  <a:srgbClr val="254061"/>
                </a:solidFill>
                <a:latin typeface="Calibri" pitchFamily="28" charset="0"/>
              </a:rPr>
              <a:t> szintfelmérés eredményét rögzítik a tanulmányi szerződésben (</a:t>
            </a:r>
            <a:r>
              <a:rPr lang="hu-HU" altLang="en-US" sz="1800" b="1" dirty="0" err="1">
                <a:solidFill>
                  <a:srgbClr val="254061"/>
                </a:solidFill>
                <a:latin typeface="Calibri" pitchFamily="28" charset="0"/>
              </a:rPr>
              <a:t>Learning</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Agreement</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for</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Studies</a:t>
            </a:r>
            <a:r>
              <a:rPr lang="hu-HU" altLang="en-US" sz="1800" b="1" dirty="0">
                <a:solidFill>
                  <a:srgbClr val="254061"/>
                </a:solidFill>
                <a:latin typeface="Calibri" pitchFamily="28" charset="0"/>
              </a:rPr>
              <a:t>)</a:t>
            </a:r>
            <a:endParaRPr lang="en-GB" altLang="en-US" sz="1800" b="1" dirty="0" smtClean="0">
              <a:solidFill>
                <a:srgbClr val="254061"/>
              </a:solidFill>
              <a:latin typeface="Calibri" pitchFamily="28" charset="0"/>
            </a:endParaRPr>
          </a:p>
        </p:txBody>
      </p:sp>
      <p:pic>
        <p:nvPicPr>
          <p:cNvPr id="163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384425"/>
            <a:ext cx="344963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6988"/>
            <a:ext cx="4713287"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444199">
            <a:off x="988218" y="4066382"/>
            <a:ext cx="4519613" cy="254000"/>
          </a:xfrm>
          <a:prstGeom prst="rightArrow">
            <a:avLst>
              <a:gd name="adj1" fmla="val 50000"/>
              <a:gd name="adj2" fmla="val 49921"/>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500563" y="6092825"/>
            <a:ext cx="4248150" cy="573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8242"/>
                                        </p:tgtEl>
                                        <p:attrNameLst>
                                          <p:attrName>style.visibility</p:attrName>
                                        </p:attrNameLst>
                                      </p:cBhvr>
                                      <p:to>
                                        <p:strVal val="visible"/>
                                      </p:to>
                                    </p:set>
                                    <p:animEffect transition="in" filter="wheel(1)">
                                      <p:cBhvr>
                                        <p:cTn id="11" dur="2000"/>
                                        <p:tgtEl>
                                          <p:spTgt spid="138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b="12111"/>
          <a:stretch>
            <a:fillRect/>
          </a:stretch>
        </p:blipFill>
        <p:spPr bwMode="auto">
          <a:xfrm>
            <a:off x="42863" y="2312988"/>
            <a:ext cx="35210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28202" y="44624"/>
            <a:ext cx="3967536" cy="2308324"/>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Szakmai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gyakorlat</a:t>
            </a:r>
            <a:r>
              <a:rPr lang="en-GB" altLang="en-US" sz="1800" b="1" u="sng" dirty="0">
                <a:solidFill>
                  <a:srgbClr val="254061"/>
                </a:solidFill>
                <a:latin typeface="Calibri" pitchFamily="28" charset="0"/>
              </a:rPr>
              <a:t>: </a:t>
            </a:r>
          </a:p>
          <a:p>
            <a:pPr algn="ctr" eaLnBrk="1" hangingPunct="1">
              <a:lnSpc>
                <a:spcPct val="150000"/>
              </a:lnSpc>
              <a:spcAft>
                <a:spcPct val="50000"/>
              </a:spcAft>
              <a:buClr>
                <a:srgbClr val="F7C943"/>
              </a:buClr>
              <a:buFont typeface="Arial" charset="0"/>
              <a:buNone/>
              <a:defRPr/>
            </a:pPr>
            <a:r>
              <a:rPr lang="hu-HU" altLang="en-US" sz="1800" b="1" dirty="0" smtClean="0">
                <a:solidFill>
                  <a:srgbClr val="254061"/>
                </a:solidFill>
                <a:latin typeface="Calibri" pitchFamily="28" charset="0"/>
              </a:rPr>
              <a:t>A </a:t>
            </a:r>
            <a:r>
              <a:rPr lang="hu-HU" altLang="en-US" sz="1800" b="1" dirty="0">
                <a:solidFill>
                  <a:srgbClr val="254061"/>
                </a:solidFill>
                <a:latin typeface="Calibri" pitchFamily="28" charset="0"/>
              </a:rPr>
              <a:t>hallgató és a küldő intézmény az </a:t>
            </a:r>
            <a:r>
              <a:rPr lang="hu-HU" altLang="en-US" sz="1800" b="1" dirty="0" err="1">
                <a:solidFill>
                  <a:srgbClr val="254061"/>
                </a:solidFill>
                <a:latin typeface="Calibri" pitchFamily="28" charset="0"/>
              </a:rPr>
              <a:t>OLS</a:t>
            </a:r>
            <a:r>
              <a:rPr lang="hu-HU" altLang="en-US" sz="1800" b="1" dirty="0">
                <a:solidFill>
                  <a:srgbClr val="254061"/>
                </a:solidFill>
                <a:latin typeface="Calibri" pitchFamily="28" charset="0"/>
              </a:rPr>
              <a:t> szintfelmérés eredményét rögzítik a tanulmányi szerződésben (</a:t>
            </a:r>
            <a:r>
              <a:rPr lang="hu-HU" altLang="en-US" sz="1800" b="1" dirty="0" err="1">
                <a:solidFill>
                  <a:srgbClr val="254061"/>
                </a:solidFill>
                <a:latin typeface="Calibri" pitchFamily="28" charset="0"/>
              </a:rPr>
              <a:t>Learning</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Agreement</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for</a:t>
            </a:r>
            <a:r>
              <a:rPr lang="hu-HU" altLang="en-US" sz="1800" b="1" dirty="0">
                <a:solidFill>
                  <a:srgbClr val="254061"/>
                </a:solidFill>
                <a:latin typeface="Calibri" pitchFamily="28" charset="0"/>
              </a:rPr>
              <a:t> </a:t>
            </a:r>
            <a:r>
              <a:rPr lang="hu-HU" altLang="en-US" sz="1800" b="1" dirty="0" err="1">
                <a:solidFill>
                  <a:srgbClr val="254061"/>
                </a:solidFill>
                <a:latin typeface="Calibri" pitchFamily="28" charset="0"/>
              </a:rPr>
              <a:t>Traineeships</a:t>
            </a:r>
            <a:r>
              <a:rPr lang="hu-HU" altLang="en-US" sz="1800" b="1" dirty="0">
                <a:solidFill>
                  <a:srgbClr val="254061"/>
                </a:solidFill>
                <a:latin typeface="Calibri" pitchFamily="28" charset="0"/>
              </a:rPr>
              <a:t>)</a:t>
            </a:r>
            <a:endParaRPr lang="en-GB" altLang="en-US" sz="1800" b="1" dirty="0">
              <a:solidFill>
                <a:srgbClr val="254061"/>
              </a:solidFill>
              <a:latin typeface="Calibri" pitchFamily="28" charset="0"/>
            </a:endParaRPr>
          </a:p>
        </p:txBody>
      </p:sp>
      <p:pic>
        <p:nvPicPr>
          <p:cNvPr id="139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988"/>
            <a:ext cx="45720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010579">
            <a:off x="3055938" y="2457450"/>
            <a:ext cx="1879600" cy="307975"/>
          </a:xfrm>
          <a:prstGeom prst="rightArrow">
            <a:avLst>
              <a:gd name="adj1" fmla="val 50000"/>
              <a:gd name="adj2" fmla="val 49898"/>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643438" y="3170238"/>
            <a:ext cx="4249737" cy="571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9267"/>
                                        </p:tgtEl>
                                        <p:attrNameLst>
                                          <p:attrName>style.visibility</p:attrName>
                                        </p:attrNameLst>
                                      </p:cBhvr>
                                      <p:to>
                                        <p:strVal val="visible"/>
                                      </p:to>
                                    </p:set>
                                    <p:animEffect transition="in" filter="wheel(1)">
                                      <p:cBhvr>
                                        <p:cTn id="11" dur="2000"/>
                                        <p:tgtEl>
                                          <p:spTgt spid="139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27" name="Picture 15" descr="N:\ols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7" y="785043"/>
            <a:ext cx="4112031" cy="5380261"/>
          </a:xfrm>
          <a:prstGeom prst="rect">
            <a:avLst/>
          </a:prstGeom>
          <a:noFill/>
          <a:extLst>
            <a:ext uri="{909E8E84-426E-40DD-AFC4-6F175D3DCCD1}">
              <a14:hiddenFill xmlns:a14="http://schemas.microsoft.com/office/drawing/2010/main">
                <a:solidFill>
                  <a:srgbClr val="FFFFFF"/>
                </a:solidFill>
              </a14:hiddenFill>
            </a:ext>
          </a:extLst>
        </p:spPr>
      </p:pic>
      <p:pic>
        <p:nvPicPr>
          <p:cNvPr id="166928" name="Picture 16" descr="N:\ols_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412776"/>
            <a:ext cx="6442149" cy="373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8202" y="44644"/>
            <a:ext cx="8432229" cy="50783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 kiutazó aláírja </a:t>
            </a:r>
            <a:r>
              <a:rPr lang="hu-HU" altLang="en-US" sz="1800" b="1" dirty="0" smtClean="0">
                <a:solidFill>
                  <a:srgbClr val="254061"/>
                </a:solidFill>
                <a:latin typeface="Calibri" pitchFamily="28" charset="0"/>
              </a:rPr>
              <a:t>a </a:t>
            </a:r>
            <a:r>
              <a:rPr lang="hu-HU" altLang="en-US" sz="1800" b="1" dirty="0">
                <a:solidFill>
                  <a:srgbClr val="254061"/>
                </a:solidFill>
                <a:latin typeface="Calibri" pitchFamily="28" charset="0"/>
              </a:rPr>
              <a:t>6.  cikket tartalmazó Támogatási Szerződést</a:t>
            </a:r>
            <a:endParaRPr lang="en-GB" altLang="en-US" sz="1800" b="1" dirty="0" smtClean="0">
              <a:solidFill>
                <a:srgbClr val="254061"/>
              </a:solidFill>
              <a:latin typeface="Calibri" pitchFamily="28" charset="0"/>
            </a:endParaRPr>
          </a:p>
        </p:txBody>
      </p:sp>
      <p:sp>
        <p:nvSpPr>
          <p:cNvPr id="8" name="Text Box 5"/>
          <p:cNvSpPr txBox="1">
            <a:spLocks noChangeArrowheads="1"/>
          </p:cNvSpPr>
          <p:nvPr/>
        </p:nvSpPr>
        <p:spPr bwMode="auto">
          <a:xfrm>
            <a:off x="2627784" y="5301208"/>
            <a:ext cx="6271990" cy="129586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0F5494"/>
                </a:solidFill>
                <a:latin typeface="Calibri" pitchFamily="28" charset="0"/>
              </a:rPr>
              <a:t>Amennyiben a felsőoktatási intézménynek elegendő tanfolyam </a:t>
            </a:r>
            <a:r>
              <a:rPr lang="hu-HU" altLang="en-US" sz="1800" b="1" dirty="0" err="1">
                <a:solidFill>
                  <a:srgbClr val="0F5494"/>
                </a:solidFill>
                <a:latin typeface="Calibri" pitchFamily="28" charset="0"/>
              </a:rPr>
              <a:t>licensz</a:t>
            </a:r>
            <a:r>
              <a:rPr lang="hu-HU" altLang="en-US" sz="1800" b="1" dirty="0">
                <a:solidFill>
                  <a:srgbClr val="0F5494"/>
                </a:solidFill>
                <a:latin typeface="Calibri" pitchFamily="28" charset="0"/>
              </a:rPr>
              <a:t> áll rendelkezésére, olyan hallgatóknak is adhat ki </a:t>
            </a:r>
            <a:r>
              <a:rPr lang="hu-HU" altLang="en-US" sz="1800" b="1" dirty="0" err="1">
                <a:solidFill>
                  <a:srgbClr val="0F5494"/>
                </a:solidFill>
                <a:latin typeface="Calibri" pitchFamily="28" charset="0"/>
              </a:rPr>
              <a:t>licenszet</a:t>
            </a:r>
            <a:r>
              <a:rPr lang="hu-HU" altLang="en-US" sz="1800" b="1" dirty="0">
                <a:solidFill>
                  <a:srgbClr val="0F5494"/>
                </a:solidFill>
                <a:latin typeface="Calibri" pitchFamily="28" charset="0"/>
              </a:rPr>
              <a:t>, akik már az elvárt nyelvi szinten vannak</a:t>
            </a:r>
            <a:endParaRPr lang="en-GB" altLang="en-US" sz="1800" b="1" dirty="0" smtClean="0">
              <a:solidFill>
                <a:srgbClr val="0F5494"/>
              </a:solidFill>
              <a:latin typeface="Calibri" pitchFamily="2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70" name="Picture 10" descr="N:\ols_6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344816" cy="4253318"/>
          </a:xfrm>
          <a:prstGeom prst="rect">
            <a:avLst/>
          </a:prstGeom>
          <a:noFill/>
          <a:extLst>
            <a:ext uri="{909E8E84-426E-40DD-AFC4-6F175D3DCCD1}">
              <a14:hiddenFill xmlns:a14="http://schemas.microsoft.com/office/drawing/2010/main">
                <a:solidFill>
                  <a:srgbClr val="FFFFFF"/>
                </a:solidFill>
              </a14:hiddenFill>
            </a:ext>
          </a:extLst>
        </p:spPr>
      </p:pic>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4" name="Text Box 5"/>
          <p:cNvSpPr txBox="1">
            <a:spLocks noChangeArrowheads="1"/>
          </p:cNvSpPr>
          <p:nvPr/>
        </p:nvSpPr>
        <p:spPr bwMode="auto">
          <a:xfrm>
            <a:off x="1475656" y="135166"/>
            <a:ext cx="6120680" cy="10618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smtClean="0">
                <a:solidFill>
                  <a:srgbClr val="0F5494"/>
                </a:solidFill>
                <a:latin typeface="Calibri" pitchFamily="28" charset="0"/>
              </a:rPr>
              <a:t>FIGYELEM!</a:t>
            </a:r>
            <a:endParaRPr lang="en-GB" altLang="en-US" sz="1800" b="1" dirty="0" smtClean="0">
              <a:solidFill>
                <a:srgbClr val="0F5494"/>
              </a:solidFill>
              <a:latin typeface="Calibri" pitchFamily="28" charset="0"/>
            </a:endParaRPr>
          </a:p>
          <a:p>
            <a:pPr algn="ctr" eaLnBrk="1" hangingPunct="1">
              <a:lnSpc>
                <a:spcPct val="150000"/>
              </a:lnSpc>
              <a:spcAft>
                <a:spcPts val="1200"/>
              </a:spcAft>
              <a:buClr>
                <a:srgbClr val="F7C943"/>
              </a:buClr>
              <a:buFont typeface="Arial" charset="0"/>
              <a:buNone/>
              <a:defRPr/>
            </a:pPr>
            <a:r>
              <a:rPr lang="hu-HU" altLang="en-US" sz="1800" b="1" u="sng" dirty="0">
                <a:solidFill>
                  <a:srgbClr val="FF0000"/>
                </a:solidFill>
                <a:latin typeface="Calibri" pitchFamily="28" charset="0"/>
              </a:rPr>
              <a:t>A mobilitás befejezésekor elvégzendő </a:t>
            </a:r>
            <a:r>
              <a:rPr lang="hu-HU" altLang="en-US" sz="1800" b="1" u="sng" dirty="0" smtClean="0">
                <a:solidFill>
                  <a:srgbClr val="FF0000"/>
                </a:solidFill>
                <a:latin typeface="Calibri" pitchFamily="28" charset="0"/>
              </a:rPr>
              <a:t>a záró szintfelmérés</a:t>
            </a:r>
            <a:endParaRPr lang="en-GB" altLang="en-US" sz="1800" b="1" u="sng" dirty="0" smtClean="0">
              <a:solidFill>
                <a:srgbClr val="FF0000"/>
              </a:solidFill>
              <a:latin typeface="Calibri" pitchFamily="2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63637"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4" name="Text Box 5"/>
          <p:cNvSpPr txBox="1">
            <a:spLocks noChangeArrowheads="1"/>
          </p:cNvSpPr>
          <p:nvPr/>
        </p:nvSpPr>
        <p:spPr bwMode="auto">
          <a:xfrm>
            <a:off x="1475656" y="135166"/>
            <a:ext cx="6120680" cy="10618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smtClean="0">
                <a:solidFill>
                  <a:srgbClr val="0F5494"/>
                </a:solidFill>
                <a:latin typeface="Calibri" pitchFamily="28" charset="0"/>
              </a:rPr>
              <a:t>FIGYELEM!</a:t>
            </a:r>
            <a:endParaRPr lang="en-GB" altLang="en-US" sz="1800" b="1" dirty="0" smtClean="0">
              <a:solidFill>
                <a:srgbClr val="0F5494"/>
              </a:solidFill>
              <a:latin typeface="Calibri" pitchFamily="28" charset="0"/>
            </a:endParaRPr>
          </a:p>
          <a:p>
            <a:pPr algn="ctr" eaLnBrk="1" hangingPunct="1">
              <a:lnSpc>
                <a:spcPct val="150000"/>
              </a:lnSpc>
              <a:spcAft>
                <a:spcPts val="1200"/>
              </a:spcAft>
              <a:buClr>
                <a:srgbClr val="F7C943"/>
              </a:buClr>
              <a:buFont typeface="Arial" charset="0"/>
              <a:buNone/>
              <a:defRPr/>
            </a:pPr>
            <a:r>
              <a:rPr lang="hu-HU" altLang="en-US" sz="1800" b="1" u="sng" dirty="0">
                <a:solidFill>
                  <a:srgbClr val="FF0000"/>
                </a:solidFill>
                <a:latin typeface="Calibri" pitchFamily="28" charset="0"/>
              </a:rPr>
              <a:t>A mobilitás befejezésekor elvégzendő </a:t>
            </a:r>
            <a:r>
              <a:rPr lang="hu-HU" altLang="en-US" sz="1800" b="1" u="sng" dirty="0" smtClean="0">
                <a:solidFill>
                  <a:srgbClr val="FF0000"/>
                </a:solidFill>
                <a:latin typeface="Calibri" pitchFamily="28" charset="0"/>
              </a:rPr>
              <a:t>a záró szintfelmérés</a:t>
            </a:r>
            <a:endParaRPr lang="en-GB" altLang="en-US" sz="1800" b="1" u="sng" dirty="0" smtClean="0">
              <a:solidFill>
                <a:srgbClr val="FF0000"/>
              </a:solidFill>
              <a:latin typeface="Calibri" pitchFamily="28" charset="0"/>
            </a:endParaRPr>
          </a:p>
        </p:txBody>
      </p:sp>
    </p:spTree>
    <p:extLst>
      <p:ext uri="{BB962C8B-B14F-4D97-AF65-F5344CB8AC3E}">
        <p14:creationId xmlns:p14="http://schemas.microsoft.com/office/powerpoint/2010/main" val="1648110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4" name="Text Box 5"/>
          <p:cNvSpPr txBox="1">
            <a:spLocks noChangeArrowheads="1"/>
          </p:cNvSpPr>
          <p:nvPr/>
        </p:nvSpPr>
        <p:spPr bwMode="auto">
          <a:xfrm>
            <a:off x="2072519" y="476673"/>
            <a:ext cx="5119862" cy="8803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ts val="1200"/>
              </a:spcAft>
              <a:buClr>
                <a:srgbClr val="F7C943"/>
              </a:buClr>
              <a:buFont typeface="Arial" charset="0"/>
              <a:buNone/>
              <a:defRPr/>
            </a:pPr>
            <a:r>
              <a:rPr lang="hu-HU" altLang="en-US" sz="1800" b="1" dirty="0">
                <a:solidFill>
                  <a:srgbClr val="0F5494"/>
                </a:solidFill>
                <a:latin typeface="Calibri" pitchFamily="28" charset="0"/>
              </a:rPr>
              <a:t>Az első szintfelmérésnél a javasolt nyelvi szint elérése nem előfeltétele a mobilitásnak </a:t>
            </a:r>
            <a:endParaRPr lang="en-GB" altLang="en-US" sz="1800" b="1" u="sng" dirty="0" smtClean="0">
              <a:solidFill>
                <a:srgbClr val="FF0000"/>
              </a:solidFill>
              <a:latin typeface="Calibri" pitchFamily="28" charset="0"/>
            </a:endParaRPr>
          </a:p>
        </p:txBody>
      </p:sp>
      <p:grpSp>
        <p:nvGrpSpPr>
          <p:cNvPr id="2" name="Group 1"/>
          <p:cNvGrpSpPr>
            <a:grpSpLocks/>
          </p:cNvGrpSpPr>
          <p:nvPr/>
        </p:nvGrpSpPr>
        <p:grpSpPr bwMode="auto">
          <a:xfrm>
            <a:off x="250825" y="4149725"/>
            <a:ext cx="3776663" cy="1697038"/>
            <a:chOff x="251520" y="4149080"/>
            <a:chExt cx="3776677" cy="1698431"/>
          </a:xfrm>
        </p:grpSpPr>
        <p:pic>
          <p:nvPicPr>
            <p:cNvPr id="1710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38" y="5211220"/>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45"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4777" y="5317391"/>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545" y="5258845"/>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47" name="Picture 3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489" y="5338691"/>
              <a:ext cx="3730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8"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05" y="5322048"/>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ular Callout 27"/>
            <p:cNvSpPr/>
            <p:nvPr/>
          </p:nvSpPr>
          <p:spPr bwMode="auto">
            <a:xfrm>
              <a:off x="2737554" y="4814789"/>
              <a:ext cx="439740" cy="37972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29" name="Rounded Rectangular Callout 28"/>
            <p:cNvSpPr/>
            <p:nvPr/>
          </p:nvSpPr>
          <p:spPr bwMode="auto">
            <a:xfrm>
              <a:off x="567434" y="4806844"/>
              <a:ext cx="439739" cy="37972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0" name="Rounded Rectangular Callout 29"/>
            <p:cNvSpPr/>
            <p:nvPr/>
          </p:nvSpPr>
          <p:spPr bwMode="auto">
            <a:xfrm>
              <a:off x="2231140" y="4816377"/>
              <a:ext cx="439739" cy="37972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1" name="Rounded Rectangular Callout 30"/>
            <p:cNvSpPr/>
            <p:nvPr/>
          </p:nvSpPr>
          <p:spPr bwMode="auto">
            <a:xfrm>
              <a:off x="1673925" y="4806844"/>
              <a:ext cx="439740" cy="37972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2" name="Rounded Rectangular Callout 31"/>
            <p:cNvSpPr/>
            <p:nvPr/>
          </p:nvSpPr>
          <p:spPr bwMode="auto">
            <a:xfrm>
              <a:off x="1123061" y="4806844"/>
              <a:ext cx="439739" cy="37972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pic>
          <p:nvPicPr>
            <p:cNvPr id="17105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4980" y="4901104"/>
              <a:ext cx="304322" cy="19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5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134" y="4898234"/>
              <a:ext cx="311435" cy="19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56"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191" y="4899252"/>
              <a:ext cx="310776" cy="19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5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3328" y="4908627"/>
              <a:ext cx="305294" cy="19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58" name="Picture 2" descr="https://encrypted-tbn1.gstatic.com/images?q=tbn:ANd9GcQckNcaKSU8wj9xmy-4zzteramtlTml0D39qNMZ00FueT5oZRPq"/>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7186" y="4916448"/>
              <a:ext cx="301419" cy="1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4101" y="5278268"/>
              <a:ext cx="488950"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ounded Rectangular Callout 39"/>
            <p:cNvSpPr/>
            <p:nvPr/>
          </p:nvSpPr>
          <p:spPr bwMode="auto">
            <a:xfrm>
              <a:off x="3275719" y="4806844"/>
              <a:ext cx="439739" cy="37972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pic>
          <p:nvPicPr>
            <p:cNvPr id="17106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3187" y="4886973"/>
              <a:ext cx="305355"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62"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4149080"/>
              <a:ext cx="3776677" cy="43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1859" name="Group 121858"/>
          <p:cNvGrpSpPr>
            <a:grpSpLocks/>
          </p:cNvGrpSpPr>
          <p:nvPr/>
        </p:nvGrpSpPr>
        <p:grpSpPr bwMode="auto">
          <a:xfrm>
            <a:off x="4572000" y="4149725"/>
            <a:ext cx="4397375" cy="1689100"/>
            <a:chOff x="4572410" y="4149080"/>
            <a:chExt cx="4396753" cy="1689325"/>
          </a:xfrm>
        </p:grpSpPr>
        <p:grpSp>
          <p:nvGrpSpPr>
            <p:cNvPr id="171021" name="Group 121856"/>
            <p:cNvGrpSpPr>
              <a:grpSpLocks/>
            </p:cNvGrpSpPr>
            <p:nvPr/>
          </p:nvGrpSpPr>
          <p:grpSpPr bwMode="auto">
            <a:xfrm>
              <a:off x="5244383" y="4797152"/>
              <a:ext cx="3216049" cy="1041253"/>
              <a:chOff x="5508104" y="4836019"/>
              <a:chExt cx="3216049" cy="1041253"/>
            </a:xfrm>
          </p:grpSpPr>
          <p:sp>
            <p:nvSpPr>
              <p:cNvPr id="10" name="Rounded Rectangular Callout 9"/>
              <p:cNvSpPr/>
              <p:nvPr/>
            </p:nvSpPr>
            <p:spPr bwMode="auto">
              <a:xfrm>
                <a:off x="7745607" y="4843672"/>
                <a:ext cx="439675" cy="381051"/>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11" name="Rounded Rectangular Callout 10"/>
              <p:cNvSpPr/>
              <p:nvPr/>
            </p:nvSpPr>
            <p:spPr bwMode="auto">
              <a:xfrm>
                <a:off x="5574215" y="4835733"/>
                <a:ext cx="439675" cy="37946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12" name="Rounded Rectangular Callout 11"/>
              <p:cNvSpPr/>
              <p:nvPr/>
            </p:nvSpPr>
            <p:spPr bwMode="auto">
              <a:xfrm>
                <a:off x="7237679" y="4846847"/>
                <a:ext cx="439675" cy="37946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13" name="Rounded Rectangular Callout 12"/>
              <p:cNvSpPr/>
              <p:nvPr/>
            </p:nvSpPr>
            <p:spPr bwMode="auto">
              <a:xfrm>
                <a:off x="6682133" y="4835733"/>
                <a:ext cx="439675" cy="37946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14" name="Rounded Rectangular Callout 13"/>
              <p:cNvSpPr/>
              <p:nvPr/>
            </p:nvSpPr>
            <p:spPr bwMode="auto">
              <a:xfrm>
                <a:off x="6131348" y="4835733"/>
                <a:ext cx="439676" cy="37946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21" name="Rounded Rectangular Callout 20"/>
              <p:cNvSpPr/>
              <p:nvPr/>
            </p:nvSpPr>
            <p:spPr bwMode="auto">
              <a:xfrm>
                <a:off x="8283693" y="4835733"/>
                <a:ext cx="439676" cy="379464"/>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grpSp>
            <p:nvGrpSpPr>
              <p:cNvPr id="171031" name="Group 2"/>
              <p:cNvGrpSpPr>
                <a:grpSpLocks/>
              </p:cNvGrpSpPr>
              <p:nvPr/>
            </p:nvGrpSpPr>
            <p:grpSpPr bwMode="auto">
              <a:xfrm>
                <a:off x="5508104" y="4916734"/>
                <a:ext cx="3158737" cy="960538"/>
                <a:chOff x="5508104" y="4916734"/>
                <a:chExt cx="3158737" cy="960538"/>
              </a:xfrm>
            </p:grpSpPr>
            <p:pic>
              <p:nvPicPr>
                <p:cNvPr id="17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837" y="5240981"/>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3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3076" y="5347152"/>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8844" y="5288606"/>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35" name="Picture 3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788" y="5368452"/>
                  <a:ext cx="3730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6"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351809"/>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3279" y="4930865"/>
                  <a:ext cx="304322" cy="19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0433" y="4927995"/>
                  <a:ext cx="311435" cy="199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3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490" y="4929013"/>
                  <a:ext cx="310776" cy="19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4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1627" y="4938388"/>
                  <a:ext cx="305294" cy="196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1041" name="Picture 2" descr="https://encrypted-tbn1.gstatic.com/images?q=tbn:ANd9GcQckNcaKSU8wj9xmy-4zzteramtlTml0D39qNMZ00FueT5oZRPq"/>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5485" y="4946209"/>
                  <a:ext cx="301419" cy="18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4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72400" y="5308029"/>
                  <a:ext cx="488950" cy="5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0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61486" y="4916734"/>
                  <a:ext cx="305355"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42" name="Text Box 5"/>
            <p:cNvSpPr txBox="1">
              <a:spLocks noChangeArrowheads="1"/>
            </p:cNvSpPr>
            <p:nvPr/>
          </p:nvSpPr>
          <p:spPr bwMode="auto">
            <a:xfrm>
              <a:off x="4572410" y="4149080"/>
              <a:ext cx="4396753" cy="464933"/>
            </a:xfrm>
            <a:prstGeom prst="rect">
              <a:avLst/>
            </a:prstGeo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dirty="0" err="1">
                  <a:solidFill>
                    <a:srgbClr val="00B0F0"/>
                  </a:solidFill>
                  <a:latin typeface="Calibri" pitchFamily="28" charset="0"/>
                </a:rPr>
                <a:t>Egyéb</a:t>
              </a:r>
              <a:r>
                <a:rPr lang="en-GB" altLang="en-US" sz="1800" b="1" dirty="0">
                  <a:solidFill>
                    <a:srgbClr val="00B0F0"/>
                  </a:solidFill>
                  <a:latin typeface="Calibri" pitchFamily="28" charset="0"/>
                </a:rPr>
                <a:t> </a:t>
              </a:r>
              <a:r>
                <a:rPr lang="en-GB" altLang="en-US" sz="1800" b="1" dirty="0" err="1">
                  <a:solidFill>
                    <a:srgbClr val="00B0F0"/>
                  </a:solidFill>
                  <a:latin typeface="Calibri" pitchFamily="28" charset="0"/>
                </a:rPr>
                <a:t>támogatási</a:t>
              </a:r>
              <a:r>
                <a:rPr lang="en-GB" altLang="en-US" sz="1800" b="1" dirty="0">
                  <a:solidFill>
                    <a:srgbClr val="00B0F0"/>
                  </a:solidFill>
                  <a:latin typeface="Calibri" pitchFamily="28" charset="0"/>
                </a:rPr>
                <a:t> </a:t>
              </a:r>
              <a:r>
                <a:rPr lang="en-GB" altLang="en-US" sz="1800" b="1" dirty="0" err="1">
                  <a:solidFill>
                    <a:srgbClr val="00B0F0"/>
                  </a:solidFill>
                  <a:latin typeface="Calibri" pitchFamily="28" charset="0"/>
                </a:rPr>
                <a:t>formák</a:t>
              </a:r>
              <a:r>
                <a:rPr lang="en-GB" altLang="en-US" sz="1800" b="1" dirty="0">
                  <a:solidFill>
                    <a:srgbClr val="00B0F0"/>
                  </a:solidFill>
                  <a:latin typeface="Calibri" pitchFamily="28" charset="0"/>
                </a:rPr>
                <a:t> (OS </a:t>
              </a:r>
              <a:r>
                <a:rPr lang="en-GB" altLang="en-US" sz="1800" b="1" dirty="0" err="1">
                  <a:solidFill>
                    <a:srgbClr val="00B0F0"/>
                  </a:solidFill>
                  <a:latin typeface="Calibri" pitchFamily="28" charset="0"/>
                </a:rPr>
                <a:t>felhasználása</a:t>
              </a:r>
              <a:r>
                <a:rPr lang="en-GB" altLang="en-US" sz="1800" b="1" dirty="0">
                  <a:solidFill>
                    <a:srgbClr val="00B0F0"/>
                  </a:solidFill>
                  <a:latin typeface="Calibri" pitchFamily="28" charset="0"/>
                </a:rPr>
                <a:t>)</a:t>
              </a:r>
            </a:p>
          </p:txBody>
        </p:sp>
      </p:grpSp>
      <p:sp>
        <p:nvSpPr>
          <p:cNvPr id="43" name="Text Box 5"/>
          <p:cNvSpPr txBox="1">
            <a:spLocks noChangeArrowheads="1"/>
          </p:cNvSpPr>
          <p:nvPr/>
        </p:nvSpPr>
        <p:spPr bwMode="auto">
          <a:xfrm>
            <a:off x="2051723" y="1609064"/>
            <a:ext cx="5119862" cy="8803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ts val="1200"/>
              </a:spcAft>
              <a:buClr>
                <a:srgbClr val="F7C943"/>
              </a:buClr>
              <a:buFont typeface="Arial" charset="0"/>
              <a:buNone/>
              <a:defRPr/>
            </a:pPr>
            <a:r>
              <a:rPr lang="hu-HU" altLang="en-US" sz="1800" b="1" u="sng" dirty="0">
                <a:solidFill>
                  <a:srgbClr val="FF0000"/>
                </a:solidFill>
                <a:latin typeface="Calibri" pitchFamily="28" charset="0"/>
              </a:rPr>
              <a:t>A küldő intézmény egyeztet a hallgatóval, hogyan tudja az indulás előtt elérni a javasolt nyelvi szintet</a:t>
            </a:r>
            <a:endParaRPr lang="en-GB" altLang="en-US" sz="1800" b="1" u="sng" dirty="0" smtClean="0">
              <a:solidFill>
                <a:srgbClr val="FF0000"/>
              </a:solidFill>
              <a:latin typeface="Calibri" pitchFamily="28" charset="0"/>
            </a:endParaRPr>
          </a:p>
        </p:txBody>
      </p:sp>
      <p:sp>
        <p:nvSpPr>
          <p:cNvPr id="48" name="Right Arrow 47"/>
          <p:cNvSpPr>
            <a:spLocks noChangeArrowheads="1"/>
          </p:cNvSpPr>
          <p:nvPr/>
        </p:nvSpPr>
        <p:spPr bwMode="auto">
          <a:xfrm rot="7166052">
            <a:off x="2489200" y="3208338"/>
            <a:ext cx="1314450" cy="285750"/>
          </a:xfrm>
          <a:prstGeom prst="rightArrow">
            <a:avLst>
              <a:gd name="adj1" fmla="val 50000"/>
              <a:gd name="adj2" fmla="val 49961"/>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49" name="Right Arrow 48"/>
          <p:cNvSpPr>
            <a:spLocks noChangeArrowheads="1"/>
          </p:cNvSpPr>
          <p:nvPr/>
        </p:nvSpPr>
        <p:spPr bwMode="auto">
          <a:xfrm rot="3331502">
            <a:off x="4892675" y="3216275"/>
            <a:ext cx="1371600" cy="285750"/>
          </a:xfrm>
          <a:prstGeom prst="rightArrow">
            <a:avLst>
              <a:gd name="adj1" fmla="val 50000"/>
              <a:gd name="adj2" fmla="val 49978"/>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1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
          <p:cNvGrpSpPr/>
          <p:nvPr/>
        </p:nvGrpSpPr>
        <p:grpSpPr>
          <a:xfrm>
            <a:off x="611560" y="532174"/>
            <a:ext cx="8496936" cy="6137154"/>
            <a:chOff x="611560" y="532174"/>
            <a:chExt cx="8496936" cy="6137154"/>
          </a:xfrm>
        </p:grpSpPr>
        <p:sp>
          <p:nvSpPr>
            <p:cNvPr id="4" name="Szabadkézi sokszög 3"/>
            <p:cNvSpPr/>
            <p:nvPr/>
          </p:nvSpPr>
          <p:spPr>
            <a:xfrm>
              <a:off x="8028384" y="5391776"/>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zabadkézi sokszög 5"/>
            <p:cNvSpPr/>
            <p:nvPr/>
          </p:nvSpPr>
          <p:spPr>
            <a:xfrm>
              <a:off x="8028384" y="494398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zabadkézi sokszög 6"/>
            <p:cNvSpPr/>
            <p:nvPr/>
          </p:nvSpPr>
          <p:spPr>
            <a:xfrm>
              <a:off x="8028384" y="4496203"/>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zabadkézi sokszög 7"/>
            <p:cNvSpPr/>
            <p:nvPr/>
          </p:nvSpPr>
          <p:spPr>
            <a:xfrm>
              <a:off x="8028384"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zabadkézi sokszög 8"/>
            <p:cNvSpPr/>
            <p:nvPr/>
          </p:nvSpPr>
          <p:spPr>
            <a:xfrm>
              <a:off x="7344202" y="3598525"/>
              <a:ext cx="684182" cy="147190"/>
            </a:xfrm>
            <a:custGeom>
              <a:avLst/>
              <a:gdLst/>
              <a:ahLst/>
              <a:cxnLst/>
              <a:rect l="0" t="0" r="0" b="0"/>
              <a:pathLst>
                <a:path>
                  <a:moveTo>
                    <a:pt x="0" y="0"/>
                  </a:moveTo>
                  <a:lnTo>
                    <a:pt x="0" y="73595"/>
                  </a:lnTo>
                  <a:lnTo>
                    <a:pt x="684182" y="73595"/>
                  </a:lnTo>
                  <a:lnTo>
                    <a:pt x="684182"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zabadkézi sokszög 9"/>
            <p:cNvSpPr/>
            <p:nvPr/>
          </p:nvSpPr>
          <p:spPr>
            <a:xfrm>
              <a:off x="5552769" y="4496203"/>
              <a:ext cx="169085" cy="297488"/>
            </a:xfrm>
            <a:custGeom>
              <a:avLst/>
              <a:gdLst/>
              <a:ahLst/>
              <a:cxnLst/>
              <a:rect l="0" t="0" r="0" b="0"/>
              <a:pathLst>
                <a:path>
                  <a:moveTo>
                    <a:pt x="0" y="0"/>
                  </a:moveTo>
                  <a:lnTo>
                    <a:pt x="0" y="297488"/>
                  </a:lnTo>
                  <a:lnTo>
                    <a:pt x="169085" y="2974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zabadkézi sokszög 10"/>
            <p:cNvSpPr/>
            <p:nvPr/>
          </p:nvSpPr>
          <p:spPr>
            <a:xfrm>
              <a:off x="6640800"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zabadkézi sokszög 11"/>
            <p:cNvSpPr/>
            <p:nvPr/>
          </p:nvSpPr>
          <p:spPr>
            <a:xfrm>
              <a:off x="6660019" y="3598525"/>
              <a:ext cx="684182" cy="147190"/>
            </a:xfrm>
            <a:custGeom>
              <a:avLst/>
              <a:gdLst/>
              <a:ahLst/>
              <a:cxnLst/>
              <a:rect l="0" t="0" r="0" b="0"/>
              <a:pathLst>
                <a:path>
                  <a:moveTo>
                    <a:pt x="684182" y="0"/>
                  </a:moveTo>
                  <a:lnTo>
                    <a:pt x="684182"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zabadkézi sokszög 12"/>
            <p:cNvSpPr/>
            <p:nvPr/>
          </p:nvSpPr>
          <p:spPr>
            <a:xfrm>
              <a:off x="7072848" y="306896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zabadkézi sokszög 13"/>
            <p:cNvSpPr/>
            <p:nvPr/>
          </p:nvSpPr>
          <p:spPr>
            <a:xfrm>
              <a:off x="7072848"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zabadkézi sokszög 14"/>
            <p:cNvSpPr/>
            <p:nvPr/>
          </p:nvSpPr>
          <p:spPr>
            <a:xfrm>
              <a:off x="6228296" y="2236220"/>
              <a:ext cx="1008000" cy="147190"/>
            </a:xfrm>
            <a:custGeom>
              <a:avLst/>
              <a:gdLst/>
              <a:ahLst/>
              <a:cxnLst/>
              <a:rect l="0" t="0" r="0" b="0"/>
              <a:pathLst>
                <a:path>
                  <a:moveTo>
                    <a:pt x="0" y="0"/>
                  </a:moveTo>
                  <a:lnTo>
                    <a:pt x="0" y="73595"/>
                  </a:lnTo>
                  <a:lnTo>
                    <a:pt x="845811" y="73595"/>
                  </a:lnTo>
                  <a:lnTo>
                    <a:pt x="845811"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zabadkézi sokszög 15"/>
            <p:cNvSpPr/>
            <p:nvPr/>
          </p:nvSpPr>
          <p:spPr>
            <a:xfrm>
              <a:off x="4370166" y="3068960"/>
              <a:ext cx="230253" cy="461535"/>
            </a:xfrm>
            <a:custGeom>
              <a:avLst/>
              <a:gdLst/>
              <a:ahLst/>
              <a:cxnLst/>
              <a:rect l="0" t="0" r="0" b="0"/>
              <a:pathLst>
                <a:path>
                  <a:moveTo>
                    <a:pt x="0" y="0"/>
                  </a:moveTo>
                  <a:lnTo>
                    <a:pt x="0" y="299610"/>
                  </a:lnTo>
                  <a:lnTo>
                    <a:pt x="230253"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zabadkézi sokszög 16"/>
            <p:cNvSpPr/>
            <p:nvPr/>
          </p:nvSpPr>
          <p:spPr>
            <a:xfrm>
              <a:off x="5336766"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zabadkézi sokszög 17"/>
            <p:cNvSpPr/>
            <p:nvPr/>
          </p:nvSpPr>
          <p:spPr>
            <a:xfrm>
              <a:off x="5382486" y="2236220"/>
              <a:ext cx="845811" cy="147190"/>
            </a:xfrm>
            <a:custGeom>
              <a:avLst/>
              <a:gdLst/>
              <a:ahLst/>
              <a:cxnLst/>
              <a:rect l="0" t="0" r="0" b="0"/>
              <a:pathLst>
                <a:path>
                  <a:moveTo>
                    <a:pt x="845811" y="0"/>
                  </a:moveTo>
                  <a:lnTo>
                    <a:pt x="845811"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zabadkézi sokszög 18"/>
            <p:cNvSpPr/>
            <p:nvPr/>
          </p:nvSpPr>
          <p:spPr>
            <a:xfrm>
              <a:off x="4485292" y="1778239"/>
              <a:ext cx="667952" cy="302585"/>
            </a:xfrm>
            <a:custGeom>
              <a:avLst/>
              <a:gdLst/>
              <a:ahLst/>
              <a:cxnLst/>
              <a:rect l="0" t="0" r="0" b="0"/>
              <a:pathLst>
                <a:path>
                  <a:moveTo>
                    <a:pt x="0" y="0"/>
                  </a:moveTo>
                  <a:lnTo>
                    <a:pt x="0" y="302585"/>
                  </a:lnTo>
                  <a:lnTo>
                    <a:pt x="1090637" y="302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zabadkézi sokszög 19"/>
            <p:cNvSpPr/>
            <p:nvPr/>
          </p:nvSpPr>
          <p:spPr>
            <a:xfrm>
              <a:off x="3878053" y="1318653"/>
              <a:ext cx="1368114" cy="147190"/>
            </a:xfrm>
            <a:custGeom>
              <a:avLst/>
              <a:gdLst/>
              <a:ahLst/>
              <a:cxnLst/>
              <a:rect l="0" t="0" r="0" b="0"/>
              <a:pathLst>
                <a:path>
                  <a:moveTo>
                    <a:pt x="0" y="0"/>
                  </a:moveTo>
                  <a:lnTo>
                    <a:pt x="0" y="73595"/>
                  </a:lnTo>
                  <a:lnTo>
                    <a:pt x="1368114" y="73595"/>
                  </a:lnTo>
                  <a:lnTo>
                    <a:pt x="1368114"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zabadkézi sokszög 20"/>
            <p:cNvSpPr/>
            <p:nvPr/>
          </p:nvSpPr>
          <p:spPr>
            <a:xfrm>
              <a:off x="4813307" y="6283823"/>
              <a:ext cx="163557" cy="282892"/>
            </a:xfrm>
            <a:custGeom>
              <a:avLst/>
              <a:gdLst/>
              <a:ahLst/>
              <a:cxnLst/>
              <a:rect l="0" t="0" r="0" b="0"/>
              <a:pathLst>
                <a:path>
                  <a:moveTo>
                    <a:pt x="0" y="0"/>
                  </a:moveTo>
                  <a:lnTo>
                    <a:pt x="0" y="282892"/>
                  </a:lnTo>
                  <a:lnTo>
                    <a:pt x="163557" y="2828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zabadkézi sokszög 21"/>
            <p:cNvSpPr/>
            <p:nvPr/>
          </p:nvSpPr>
          <p:spPr>
            <a:xfrm>
              <a:off x="5203740" y="58441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zabadkézi sokszög 22"/>
            <p:cNvSpPr/>
            <p:nvPr/>
          </p:nvSpPr>
          <p:spPr>
            <a:xfrm>
              <a:off x="5203740" y="540166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zabadkézi sokszög 23"/>
            <p:cNvSpPr/>
            <p:nvPr/>
          </p:nvSpPr>
          <p:spPr>
            <a:xfrm>
              <a:off x="4616693" y="4956841"/>
              <a:ext cx="632766" cy="147190"/>
            </a:xfrm>
            <a:custGeom>
              <a:avLst/>
              <a:gdLst/>
              <a:ahLst/>
              <a:cxnLst/>
              <a:rect l="0" t="0" r="0" b="0"/>
              <a:pathLst>
                <a:path>
                  <a:moveTo>
                    <a:pt x="0" y="0"/>
                  </a:moveTo>
                  <a:lnTo>
                    <a:pt x="0" y="73595"/>
                  </a:lnTo>
                  <a:lnTo>
                    <a:pt x="632766" y="73595"/>
                  </a:lnTo>
                  <a:lnTo>
                    <a:pt x="632766"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zabadkézi sokszög 24"/>
            <p:cNvSpPr/>
            <p:nvPr/>
          </p:nvSpPr>
          <p:spPr>
            <a:xfrm>
              <a:off x="2750830" y="6286121"/>
              <a:ext cx="165146" cy="292575"/>
            </a:xfrm>
            <a:custGeom>
              <a:avLst/>
              <a:gdLst/>
              <a:ahLst/>
              <a:cxnLst/>
              <a:rect l="0" t="0" r="0" b="0"/>
              <a:pathLst>
                <a:path>
                  <a:moveTo>
                    <a:pt x="0" y="0"/>
                  </a:moveTo>
                  <a:lnTo>
                    <a:pt x="0" y="292575"/>
                  </a:lnTo>
                  <a:lnTo>
                    <a:pt x="165146" y="2925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zabadkézi sokszög 25"/>
            <p:cNvSpPr/>
            <p:nvPr/>
          </p:nvSpPr>
          <p:spPr>
            <a:xfrm>
              <a:off x="3942584" y="584533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zabadkézi sokszög 26"/>
            <p:cNvSpPr/>
            <p:nvPr/>
          </p:nvSpPr>
          <p:spPr>
            <a:xfrm>
              <a:off x="3942584" y="540225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zabadkézi sokszög 27"/>
            <p:cNvSpPr/>
            <p:nvPr/>
          </p:nvSpPr>
          <p:spPr>
            <a:xfrm>
              <a:off x="3988304" y="4956841"/>
              <a:ext cx="628389" cy="147190"/>
            </a:xfrm>
            <a:custGeom>
              <a:avLst/>
              <a:gdLst/>
              <a:ahLst/>
              <a:cxnLst/>
              <a:rect l="0" t="0" r="0" b="0"/>
              <a:pathLst>
                <a:path>
                  <a:moveTo>
                    <a:pt x="628389" y="0"/>
                  </a:moveTo>
                  <a:lnTo>
                    <a:pt x="62838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zabadkézi sokszög 28"/>
            <p:cNvSpPr/>
            <p:nvPr/>
          </p:nvSpPr>
          <p:spPr>
            <a:xfrm>
              <a:off x="4570973" y="450965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zabadkézi sokszög 29"/>
            <p:cNvSpPr/>
            <p:nvPr/>
          </p:nvSpPr>
          <p:spPr>
            <a:xfrm>
              <a:off x="3181485" y="4060059"/>
              <a:ext cx="989699" cy="147190"/>
            </a:xfrm>
            <a:custGeom>
              <a:avLst/>
              <a:gdLst/>
              <a:ahLst/>
              <a:cxnLst/>
              <a:rect l="0" t="0" r="0" b="0"/>
              <a:pathLst>
                <a:path>
                  <a:moveTo>
                    <a:pt x="0" y="0"/>
                  </a:moveTo>
                  <a:lnTo>
                    <a:pt x="0" y="73595"/>
                  </a:lnTo>
                  <a:lnTo>
                    <a:pt x="989699" y="73595"/>
                  </a:lnTo>
                  <a:lnTo>
                    <a:pt x="989699"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zabadkézi sokszög 30"/>
            <p:cNvSpPr/>
            <p:nvPr/>
          </p:nvSpPr>
          <p:spPr>
            <a:xfrm>
              <a:off x="881479" y="5403155"/>
              <a:ext cx="167751" cy="295135"/>
            </a:xfrm>
            <a:custGeom>
              <a:avLst/>
              <a:gdLst/>
              <a:ahLst/>
              <a:cxnLst/>
              <a:rect l="0" t="0" r="0" b="0"/>
              <a:pathLst>
                <a:path>
                  <a:moveTo>
                    <a:pt x="0" y="0"/>
                  </a:moveTo>
                  <a:lnTo>
                    <a:pt x="0" y="295135"/>
                  </a:lnTo>
                  <a:lnTo>
                    <a:pt x="167751" y="2951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8" name="Szabadkézi sokszög 171007"/>
            <p:cNvSpPr/>
            <p:nvPr/>
          </p:nvSpPr>
          <p:spPr>
            <a:xfrm>
              <a:off x="2104296" y="495773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9" name="Szabadkézi sokszög 171008"/>
            <p:cNvSpPr/>
            <p:nvPr/>
          </p:nvSpPr>
          <p:spPr>
            <a:xfrm>
              <a:off x="2104296" y="4509952"/>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0" name="Szabadkézi sokszög 171009"/>
            <p:cNvSpPr/>
            <p:nvPr/>
          </p:nvSpPr>
          <p:spPr>
            <a:xfrm>
              <a:off x="2195736" y="4060059"/>
              <a:ext cx="985749" cy="147190"/>
            </a:xfrm>
            <a:custGeom>
              <a:avLst/>
              <a:gdLst/>
              <a:ahLst/>
              <a:cxnLst/>
              <a:rect l="0" t="0" r="0" b="0"/>
              <a:pathLst>
                <a:path>
                  <a:moveTo>
                    <a:pt x="985749" y="0"/>
                  </a:moveTo>
                  <a:lnTo>
                    <a:pt x="98574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1" name="Szabadkézi sokszög 171010"/>
            <p:cNvSpPr/>
            <p:nvPr/>
          </p:nvSpPr>
          <p:spPr>
            <a:xfrm>
              <a:off x="1845047" y="3561438"/>
              <a:ext cx="1179396" cy="299610"/>
            </a:xfrm>
            <a:custGeom>
              <a:avLst/>
              <a:gdLst/>
              <a:ahLst/>
              <a:cxnLst/>
              <a:rect l="0" t="0" r="0" b="0"/>
              <a:pathLst>
                <a:path>
                  <a:moveTo>
                    <a:pt x="0" y="0"/>
                  </a:moveTo>
                  <a:lnTo>
                    <a:pt x="0" y="299610"/>
                  </a:lnTo>
                  <a:lnTo>
                    <a:pt x="1179396"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3" name="Szabadkézi sokszög 171012"/>
            <p:cNvSpPr/>
            <p:nvPr/>
          </p:nvSpPr>
          <p:spPr>
            <a:xfrm>
              <a:off x="2409006" y="307629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4" name="Szabadkézi sokszög 171013"/>
            <p:cNvSpPr/>
            <p:nvPr/>
          </p:nvSpPr>
          <p:spPr>
            <a:xfrm>
              <a:off x="2409006" y="2697755"/>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5" name="Szabadkézi sokszög 171014"/>
            <p:cNvSpPr/>
            <p:nvPr/>
          </p:nvSpPr>
          <p:spPr>
            <a:xfrm>
              <a:off x="2409006" y="22397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6" name="Szabadkézi sokszög 171015"/>
            <p:cNvSpPr/>
            <p:nvPr/>
          </p:nvSpPr>
          <p:spPr>
            <a:xfrm>
              <a:off x="1289391" y="1780188"/>
              <a:ext cx="388355" cy="303388"/>
            </a:xfrm>
            <a:custGeom>
              <a:avLst/>
              <a:gdLst/>
              <a:ahLst/>
              <a:cxnLst/>
              <a:rect l="0" t="0" r="0" b="0"/>
              <a:pathLst>
                <a:path>
                  <a:moveTo>
                    <a:pt x="0" y="0"/>
                  </a:moveTo>
                  <a:lnTo>
                    <a:pt x="0" y="303388"/>
                  </a:lnTo>
                  <a:lnTo>
                    <a:pt x="388355" y="303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7" name="Szabadkézi sokszög 171016"/>
            <p:cNvSpPr/>
            <p:nvPr/>
          </p:nvSpPr>
          <p:spPr>
            <a:xfrm>
              <a:off x="2325007" y="1318653"/>
              <a:ext cx="1553046" cy="147190"/>
            </a:xfrm>
            <a:custGeom>
              <a:avLst/>
              <a:gdLst/>
              <a:ahLst/>
              <a:cxnLst/>
              <a:rect l="0" t="0" r="0" b="0"/>
              <a:pathLst>
                <a:path>
                  <a:moveTo>
                    <a:pt x="1553046" y="0"/>
                  </a:moveTo>
                  <a:lnTo>
                    <a:pt x="1553046"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8" name="Szabadkézi sokszög 171017"/>
            <p:cNvSpPr/>
            <p:nvPr/>
          </p:nvSpPr>
          <p:spPr>
            <a:xfrm>
              <a:off x="3832333" y="844895"/>
              <a:ext cx="91440" cy="147190"/>
            </a:xfrm>
            <a:custGeom>
              <a:avLst/>
              <a:gdLst/>
              <a:ahLst/>
              <a:cxnLst/>
              <a:rect l="0" t="0" r="0" b="0"/>
              <a:pathLst>
                <a:path>
                  <a:moveTo>
                    <a:pt x="45720" y="0"/>
                  </a:moveTo>
                  <a:lnTo>
                    <a:pt x="45720" y="1471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9" name="Szabadkézi sokszög 171018"/>
            <p:cNvSpPr/>
            <p:nvPr/>
          </p:nvSpPr>
          <p:spPr>
            <a:xfrm>
              <a:off x="2028736" y="532174"/>
              <a:ext cx="3698633" cy="360000"/>
            </a:xfrm>
            <a:custGeom>
              <a:avLst/>
              <a:gdLst>
                <a:gd name="connsiteX0" fmla="*/ 0 w 3698633"/>
                <a:gd name="connsiteY0" fmla="*/ 0 h 312721"/>
                <a:gd name="connsiteX1" fmla="*/ 3698633 w 3698633"/>
                <a:gd name="connsiteY1" fmla="*/ 0 h 312721"/>
                <a:gd name="connsiteX2" fmla="*/ 3698633 w 3698633"/>
                <a:gd name="connsiteY2" fmla="*/ 312721 h 312721"/>
                <a:gd name="connsiteX3" fmla="*/ 0 w 3698633"/>
                <a:gd name="connsiteY3" fmla="*/ 312721 h 312721"/>
                <a:gd name="connsiteX4" fmla="*/ 0 w 3698633"/>
                <a:gd name="connsiteY4" fmla="*/ 0 h 31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12721">
                  <a:moveTo>
                    <a:pt x="0" y="0"/>
                  </a:moveTo>
                  <a:lnTo>
                    <a:pt x="3698633" y="0"/>
                  </a:lnTo>
                  <a:lnTo>
                    <a:pt x="3698633" y="312721"/>
                  </a:lnTo>
                  <a:lnTo>
                    <a:pt x="0" y="31272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Hallgató kiválasztása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intézményben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0" name="Szabadkézi sokszög 171019"/>
            <p:cNvSpPr/>
            <p:nvPr/>
          </p:nvSpPr>
          <p:spPr>
            <a:xfrm>
              <a:off x="2028736" y="980768"/>
              <a:ext cx="3698633" cy="360000"/>
            </a:xfrm>
            <a:custGeom>
              <a:avLst/>
              <a:gdLst>
                <a:gd name="connsiteX0" fmla="*/ 0 w 3698633"/>
                <a:gd name="connsiteY0" fmla="*/ 0 h 326567"/>
                <a:gd name="connsiteX1" fmla="*/ 3698633 w 3698633"/>
                <a:gd name="connsiteY1" fmla="*/ 0 h 326567"/>
                <a:gd name="connsiteX2" fmla="*/ 3698633 w 3698633"/>
                <a:gd name="connsiteY2" fmla="*/ 326567 h 326567"/>
                <a:gd name="connsiteX3" fmla="*/ 0 w 3698633"/>
                <a:gd name="connsiteY3" fmla="*/ 326567 h 326567"/>
                <a:gd name="connsiteX4" fmla="*/ 0 w 3698633"/>
                <a:gd name="connsiteY4" fmla="*/ 0 h 32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26567">
                  <a:moveTo>
                    <a:pt x="0" y="0"/>
                  </a:moveTo>
                  <a:lnTo>
                    <a:pt x="3698633" y="0"/>
                  </a:lnTo>
                  <a:lnTo>
                    <a:pt x="3698633" y="326567"/>
                  </a:lnTo>
                  <a:lnTo>
                    <a:pt x="0" y="326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munkanyelv az alábbi 6 nyelv között van?</a:t>
              </a:r>
            </a:p>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angol (E</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spanyol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francia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német (D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olasz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IT</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holland(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1" name="Szabadkézi sokszög 171020"/>
            <p:cNvSpPr/>
            <p:nvPr/>
          </p:nvSpPr>
          <p:spPr>
            <a:xfrm>
              <a:off x="1030487" y="1465844"/>
              <a:ext cx="2589038" cy="288000"/>
            </a:xfrm>
            <a:custGeom>
              <a:avLst/>
              <a:gdLst>
                <a:gd name="connsiteX0" fmla="*/ 0 w 2589038"/>
                <a:gd name="connsiteY0" fmla="*/ 0 h 314343"/>
                <a:gd name="connsiteX1" fmla="*/ 2589038 w 2589038"/>
                <a:gd name="connsiteY1" fmla="*/ 0 h 314343"/>
                <a:gd name="connsiteX2" fmla="*/ 2589038 w 2589038"/>
                <a:gd name="connsiteY2" fmla="*/ 314343 h 314343"/>
                <a:gd name="connsiteX3" fmla="*/ 0 w 2589038"/>
                <a:gd name="connsiteY3" fmla="*/ 314343 h 314343"/>
                <a:gd name="connsiteX4" fmla="*/ 0 w 2589038"/>
                <a:gd name="connsiteY4" fmla="*/ 0 h 31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38" h="314343">
                  <a:moveTo>
                    <a:pt x="0" y="0"/>
                  </a:moveTo>
                  <a:lnTo>
                    <a:pt x="2589038" y="0"/>
                  </a:lnTo>
                  <a:lnTo>
                    <a:pt x="2589038" y="314343"/>
                  </a:lnTo>
                  <a:lnTo>
                    <a:pt x="0" y="3143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 az oktatás/munka nyelve a hat nyelv egyike</a:t>
              </a:r>
              <a:endPar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2" name="Szabadkézi sokszög 171021"/>
            <p:cNvSpPr/>
            <p:nvPr/>
          </p:nvSpPr>
          <p:spPr>
            <a:xfrm>
              <a:off x="1677746" y="1927379"/>
              <a:ext cx="1872000" cy="288000"/>
            </a:xfrm>
            <a:custGeom>
              <a:avLst/>
              <a:gdLst>
                <a:gd name="connsiteX0" fmla="*/ 0 w 1553957"/>
                <a:gd name="connsiteY0" fmla="*/ 0 h 312395"/>
                <a:gd name="connsiteX1" fmla="*/ 1553957 w 1553957"/>
                <a:gd name="connsiteY1" fmla="*/ 0 h 312395"/>
                <a:gd name="connsiteX2" fmla="*/ 1553957 w 1553957"/>
                <a:gd name="connsiteY2" fmla="*/ 312395 h 312395"/>
                <a:gd name="connsiteX3" fmla="*/ 0 w 1553957"/>
                <a:gd name="connsiteY3" fmla="*/ 312395 h 312395"/>
                <a:gd name="connsiteX4" fmla="*/ 0 w 1553957"/>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57" h="312395">
                  <a:moveTo>
                    <a:pt x="0" y="0"/>
                  </a:moveTo>
                  <a:lnTo>
                    <a:pt x="1553957" y="0"/>
                  </a:lnTo>
                  <a:lnTo>
                    <a:pt x="1553957"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3" name="Szabadkézi sokszög 171022"/>
            <p:cNvSpPr/>
            <p:nvPr/>
          </p:nvSpPr>
          <p:spPr>
            <a:xfrm>
              <a:off x="1682509" y="2386965"/>
              <a:ext cx="1872000" cy="288000"/>
            </a:xfrm>
            <a:custGeom>
              <a:avLst/>
              <a:gdLst>
                <a:gd name="connsiteX0" fmla="*/ 0 w 1544431"/>
                <a:gd name="connsiteY0" fmla="*/ 0 h 310790"/>
                <a:gd name="connsiteX1" fmla="*/ 1544431 w 1544431"/>
                <a:gd name="connsiteY1" fmla="*/ 0 h 310790"/>
                <a:gd name="connsiteX2" fmla="*/ 1544431 w 1544431"/>
                <a:gd name="connsiteY2" fmla="*/ 310790 h 310790"/>
                <a:gd name="connsiteX3" fmla="*/ 0 w 1544431"/>
                <a:gd name="connsiteY3" fmla="*/ 310790 h 310790"/>
                <a:gd name="connsiteX4" fmla="*/ 0 w 1544431"/>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10790">
                  <a:moveTo>
                    <a:pt x="0" y="0"/>
                  </a:moveTo>
                  <a:lnTo>
                    <a:pt x="1544431" y="0"/>
                  </a:lnTo>
                  <a:lnTo>
                    <a:pt x="1544431"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4" name="Szabadkézi sokszög 171023"/>
            <p:cNvSpPr/>
            <p:nvPr/>
          </p:nvSpPr>
          <p:spPr>
            <a:xfrm>
              <a:off x="1687212" y="2788688"/>
              <a:ext cx="1872000" cy="288000"/>
            </a:xfrm>
            <a:custGeom>
              <a:avLst/>
              <a:gdLst>
                <a:gd name="connsiteX0" fmla="*/ 0 w 1535025"/>
                <a:gd name="connsiteY0" fmla="*/ 0 h 308887"/>
                <a:gd name="connsiteX1" fmla="*/ 1535025 w 1535025"/>
                <a:gd name="connsiteY1" fmla="*/ 0 h 308887"/>
                <a:gd name="connsiteX2" fmla="*/ 1535025 w 1535025"/>
                <a:gd name="connsiteY2" fmla="*/ 308887 h 308887"/>
                <a:gd name="connsiteX3" fmla="*/ 0 w 1535025"/>
                <a:gd name="connsiteY3" fmla="*/ 308887 h 308887"/>
                <a:gd name="connsiteX4" fmla="*/ 0 w 1535025"/>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8887">
                  <a:moveTo>
                    <a:pt x="0" y="0"/>
                  </a:moveTo>
                  <a:lnTo>
                    <a:pt x="1535025" y="0"/>
                  </a:lnTo>
                  <a:lnTo>
                    <a:pt x="1535025"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a:t>
              </a: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5" name="Szabadkézi sokszög 171024"/>
            <p:cNvSpPr/>
            <p:nvPr/>
          </p:nvSpPr>
          <p:spPr>
            <a:xfrm>
              <a:off x="1692627" y="3220315"/>
              <a:ext cx="1872000" cy="288000"/>
            </a:xfrm>
            <a:custGeom>
              <a:avLst/>
              <a:gdLst>
                <a:gd name="connsiteX0" fmla="*/ 0 w 1524196"/>
                <a:gd name="connsiteY0" fmla="*/ 0 h 307005"/>
                <a:gd name="connsiteX1" fmla="*/ 1524196 w 1524196"/>
                <a:gd name="connsiteY1" fmla="*/ 0 h 307005"/>
                <a:gd name="connsiteX2" fmla="*/ 1524196 w 1524196"/>
                <a:gd name="connsiteY2" fmla="*/ 307005 h 307005"/>
                <a:gd name="connsiteX3" fmla="*/ 0 w 1524196"/>
                <a:gd name="connsiteY3" fmla="*/ 307005 h 307005"/>
                <a:gd name="connsiteX4" fmla="*/ 0 w 1524196"/>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196" h="307005">
                  <a:moveTo>
                    <a:pt x="0" y="0"/>
                  </a:moveTo>
                  <a:lnTo>
                    <a:pt x="1524196" y="0"/>
                  </a:lnTo>
                  <a:lnTo>
                    <a:pt x="1524196"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és a küldő intézmény is automatikusan megkapja az eredményt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6" name="Szabadkézi sokszög 171025"/>
            <p:cNvSpPr/>
            <p:nvPr/>
          </p:nvSpPr>
          <p:spPr>
            <a:xfrm>
              <a:off x="3024444" y="3745715"/>
              <a:ext cx="12051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p>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7" name="Szabadkézi sokszög 171026"/>
            <p:cNvSpPr/>
            <p:nvPr/>
          </p:nvSpPr>
          <p:spPr>
            <a:xfrm>
              <a:off x="611560" y="4207250"/>
              <a:ext cx="1728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8" name="Szabadkézi sokszög 171027"/>
            <p:cNvSpPr/>
            <p:nvPr/>
          </p:nvSpPr>
          <p:spPr>
            <a:xfrm>
              <a:off x="615509" y="4594876"/>
              <a:ext cx="1728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a:t>
              </a:r>
              <a:r>
                <a:rPr lang="en-US"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9" name="Szabadkézi sokszög 171028"/>
            <p:cNvSpPr/>
            <p:nvPr/>
          </p:nvSpPr>
          <p:spPr>
            <a:xfrm>
              <a:off x="619956" y="5104929"/>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köti meg</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0" name="Szabadkézi sokszög 171029"/>
            <p:cNvSpPr/>
            <p:nvPr/>
          </p:nvSpPr>
          <p:spPr>
            <a:xfrm>
              <a:off x="1049230" y="5550346"/>
              <a:ext cx="1296000" cy="360000"/>
            </a:xfrm>
            <a:custGeom>
              <a:avLst/>
              <a:gdLst>
                <a:gd name="connsiteX0" fmla="*/ 0 w 924660"/>
                <a:gd name="connsiteY0" fmla="*/ 0 h 295888"/>
                <a:gd name="connsiteX1" fmla="*/ 924660 w 924660"/>
                <a:gd name="connsiteY1" fmla="*/ 0 h 295888"/>
                <a:gd name="connsiteX2" fmla="*/ 924660 w 924660"/>
                <a:gd name="connsiteY2" fmla="*/ 295888 h 295888"/>
                <a:gd name="connsiteX3" fmla="*/ 0 w 924660"/>
                <a:gd name="connsiteY3" fmla="*/ 295888 h 295888"/>
                <a:gd name="connsiteX4" fmla="*/ 0 w 924660"/>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60" h="295888">
                  <a:moveTo>
                    <a:pt x="0" y="0"/>
                  </a:moveTo>
                  <a:lnTo>
                    <a:pt x="924660" y="0"/>
                  </a:lnTo>
                  <a:lnTo>
                    <a:pt x="924660"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1" name="Szabadkézi sokszög 171030"/>
            <p:cNvSpPr/>
            <p:nvPr/>
          </p:nvSpPr>
          <p:spPr>
            <a:xfrm>
              <a:off x="3521365" y="4207250"/>
              <a:ext cx="1728000" cy="288000"/>
            </a:xfrm>
            <a:custGeom>
              <a:avLst/>
              <a:gdLst>
                <a:gd name="connsiteX0" fmla="*/ 0 w 1127236"/>
                <a:gd name="connsiteY0" fmla="*/ 0 h 302400"/>
                <a:gd name="connsiteX1" fmla="*/ 1127236 w 1127236"/>
                <a:gd name="connsiteY1" fmla="*/ 0 h 302400"/>
                <a:gd name="connsiteX2" fmla="*/ 1127236 w 1127236"/>
                <a:gd name="connsiteY2" fmla="*/ 302400 h 302400"/>
                <a:gd name="connsiteX3" fmla="*/ 0 w 1127236"/>
                <a:gd name="connsiteY3" fmla="*/ 302400 h 302400"/>
                <a:gd name="connsiteX4" fmla="*/ 0 w 1127236"/>
                <a:gd name="connsiteY4" fmla="*/ 0 h 30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2400">
                  <a:moveTo>
                    <a:pt x="0" y="0"/>
                  </a:moveTo>
                  <a:lnTo>
                    <a:pt x="1127236" y="0"/>
                  </a:lnTo>
                  <a:lnTo>
                    <a:pt x="1127236" y="302400"/>
                  </a:lnTo>
                  <a:lnTo>
                    <a:pt x="0" y="30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2" name="Szabadkézi sokszög 171031"/>
            <p:cNvSpPr/>
            <p:nvPr/>
          </p:nvSpPr>
          <p:spPr>
            <a:xfrm>
              <a:off x="3525812" y="4594575"/>
              <a:ext cx="1728000" cy="360000"/>
            </a:xfrm>
            <a:custGeom>
              <a:avLst/>
              <a:gdLst>
                <a:gd name="connsiteX0" fmla="*/ 0 w 1118342"/>
                <a:gd name="connsiteY0" fmla="*/ 0 h 299999"/>
                <a:gd name="connsiteX1" fmla="*/ 1118342 w 1118342"/>
                <a:gd name="connsiteY1" fmla="*/ 0 h 299999"/>
                <a:gd name="connsiteX2" fmla="*/ 1118342 w 1118342"/>
                <a:gd name="connsiteY2" fmla="*/ 299999 h 299999"/>
                <a:gd name="connsiteX3" fmla="*/ 0 w 1118342"/>
                <a:gd name="connsiteY3" fmla="*/ 299999 h 299999"/>
                <a:gd name="connsiteX4" fmla="*/ 0 w 1118342"/>
                <a:gd name="connsiteY4" fmla="*/ 0 h 2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9999">
                  <a:moveTo>
                    <a:pt x="0" y="0"/>
                  </a:moveTo>
                  <a:lnTo>
                    <a:pt x="1118342" y="0"/>
                  </a:lnTo>
                  <a:lnTo>
                    <a:pt x="1118342" y="299999"/>
                  </a:lnTo>
                  <a:lnTo>
                    <a:pt x="0" y="299999"/>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p>
          </p:txBody>
        </p:sp>
        <p:sp>
          <p:nvSpPr>
            <p:cNvPr id="171033" name="Szabadkézi sokszög 171032"/>
            <p:cNvSpPr/>
            <p:nvPr/>
          </p:nvSpPr>
          <p:spPr>
            <a:xfrm>
              <a:off x="2835317" y="5104032"/>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l</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 felajánlható (amennyiben van elegendő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licensz</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4" name="Szabadkézi sokszög 171033"/>
            <p:cNvSpPr/>
            <p:nvPr/>
          </p:nvSpPr>
          <p:spPr>
            <a:xfrm>
              <a:off x="2839693" y="5549449"/>
              <a:ext cx="1728000" cy="360000"/>
            </a:xfrm>
            <a:custGeom>
              <a:avLst/>
              <a:gdLst>
                <a:gd name="connsiteX0" fmla="*/ 0 w 1109587"/>
                <a:gd name="connsiteY0" fmla="*/ 0 h 295888"/>
                <a:gd name="connsiteX1" fmla="*/ 1109587 w 1109587"/>
                <a:gd name="connsiteY1" fmla="*/ 0 h 295888"/>
                <a:gd name="connsiteX2" fmla="*/ 1109587 w 1109587"/>
                <a:gd name="connsiteY2" fmla="*/ 295888 h 295888"/>
                <a:gd name="connsiteX3" fmla="*/ 0 w 1109587"/>
                <a:gd name="connsiteY3" fmla="*/ 295888 h 295888"/>
                <a:gd name="connsiteX4" fmla="*/ 0 w 1109587"/>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888">
                  <a:moveTo>
                    <a:pt x="0" y="0"/>
                  </a:moveTo>
                  <a:lnTo>
                    <a:pt x="1109587" y="0"/>
                  </a:lnTo>
                  <a:lnTo>
                    <a:pt x="1109587"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megkezdése előtt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elkezdi az </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nyelvtanfolyamot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5" name="Szabadkézi sokszög 171034"/>
            <p:cNvSpPr/>
            <p:nvPr/>
          </p:nvSpPr>
          <p:spPr>
            <a:xfrm>
              <a:off x="2439075" y="5992527"/>
              <a:ext cx="2132925" cy="360000"/>
            </a:xfrm>
            <a:custGeom>
              <a:avLst/>
              <a:gdLst>
                <a:gd name="connsiteX0" fmla="*/ 0 w 1100973"/>
                <a:gd name="connsiteY0" fmla="*/ 0 h 293593"/>
                <a:gd name="connsiteX1" fmla="*/ 1100973 w 1100973"/>
                <a:gd name="connsiteY1" fmla="*/ 0 h 293593"/>
                <a:gd name="connsiteX2" fmla="*/ 1100973 w 1100973"/>
                <a:gd name="connsiteY2" fmla="*/ 293593 h 293593"/>
                <a:gd name="connsiteX3" fmla="*/ 0 w 1100973"/>
                <a:gd name="connsiteY3" fmla="*/ 293593 h 293593"/>
                <a:gd name="connsiteX4" fmla="*/ 0 w 1100973"/>
                <a:gd name="connsiteY4" fmla="*/ 0 h 29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73" h="293593">
                  <a:moveTo>
                    <a:pt x="0" y="0"/>
                  </a:moveTo>
                  <a:lnTo>
                    <a:pt x="1100973" y="0"/>
                  </a:lnTo>
                  <a:lnTo>
                    <a:pt x="1100973" y="293593"/>
                  </a:lnTo>
                  <a:lnTo>
                    <a:pt x="0" y="2935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támogatási szerződést köt, a nyelvtanfolyamot is feltüntetve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6" name="Szabadkézi sokszög 171035"/>
            <p:cNvSpPr/>
            <p:nvPr/>
          </p:nvSpPr>
          <p:spPr>
            <a:xfrm>
              <a:off x="2915976" y="6381328"/>
              <a:ext cx="1440000" cy="288000"/>
            </a:xfrm>
            <a:custGeom>
              <a:avLst/>
              <a:gdLst>
                <a:gd name="connsiteX0" fmla="*/ 0 w 908651"/>
                <a:gd name="connsiteY0" fmla="*/ 0 h 290768"/>
                <a:gd name="connsiteX1" fmla="*/ 908651 w 908651"/>
                <a:gd name="connsiteY1" fmla="*/ 0 h 290768"/>
                <a:gd name="connsiteX2" fmla="*/ 908651 w 908651"/>
                <a:gd name="connsiteY2" fmla="*/ 290768 h 290768"/>
                <a:gd name="connsiteX3" fmla="*/ 0 w 908651"/>
                <a:gd name="connsiteY3" fmla="*/ 290768 h 290768"/>
                <a:gd name="connsiteX4" fmla="*/ 0 w 908651"/>
                <a:gd name="connsiteY4" fmla="*/ 0 h 2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51" h="290768">
                  <a:moveTo>
                    <a:pt x="0" y="0"/>
                  </a:moveTo>
                  <a:lnTo>
                    <a:pt x="908651" y="0"/>
                  </a:lnTo>
                  <a:lnTo>
                    <a:pt x="908651" y="290768"/>
                  </a:lnTo>
                  <a:lnTo>
                    <a:pt x="0" y="2907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7" name="Szabadkézi sokszög 171036"/>
            <p:cNvSpPr/>
            <p:nvPr/>
          </p:nvSpPr>
          <p:spPr>
            <a:xfrm>
              <a:off x="4694665" y="5104031"/>
              <a:ext cx="1728000" cy="360000"/>
            </a:xfrm>
            <a:custGeom>
              <a:avLst/>
              <a:gdLst>
                <a:gd name="connsiteX0" fmla="*/ 0 w 1109587"/>
                <a:gd name="connsiteY0" fmla="*/ 0 h 297637"/>
                <a:gd name="connsiteX1" fmla="*/ 1109587 w 1109587"/>
                <a:gd name="connsiteY1" fmla="*/ 0 h 297637"/>
                <a:gd name="connsiteX2" fmla="*/ 1109587 w 1109587"/>
                <a:gd name="connsiteY2" fmla="*/ 297637 h 297637"/>
                <a:gd name="connsiteX3" fmla="*/ 0 w 1109587"/>
                <a:gd name="connsiteY3" fmla="*/ 297637 h 297637"/>
                <a:gd name="connsiteX4" fmla="*/ 0 w 1109587"/>
                <a:gd name="connsiteY4" fmla="*/ 0 h 29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7637">
                  <a:moveTo>
                    <a:pt x="0" y="0"/>
                  </a:moveTo>
                  <a:lnTo>
                    <a:pt x="1109587" y="0"/>
                  </a:lnTo>
                  <a:lnTo>
                    <a:pt x="1109587" y="297637"/>
                  </a:lnTo>
                  <a:lnTo>
                    <a:pt x="0" y="2976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8" name="Szabadkézi sokszög 171037"/>
            <p:cNvSpPr/>
            <p:nvPr/>
          </p:nvSpPr>
          <p:spPr>
            <a:xfrm>
              <a:off x="4694665" y="5548859"/>
              <a:ext cx="1728000" cy="360000"/>
            </a:xfrm>
            <a:custGeom>
              <a:avLst/>
              <a:gdLst>
                <a:gd name="connsiteX0" fmla="*/ 0 w 1109587"/>
                <a:gd name="connsiteY0" fmla="*/ 0 h 295313"/>
                <a:gd name="connsiteX1" fmla="*/ 1109587 w 1109587"/>
                <a:gd name="connsiteY1" fmla="*/ 0 h 295313"/>
                <a:gd name="connsiteX2" fmla="*/ 1109587 w 1109587"/>
                <a:gd name="connsiteY2" fmla="*/ 295313 h 295313"/>
                <a:gd name="connsiteX3" fmla="*/ 0 w 1109587"/>
                <a:gd name="connsiteY3" fmla="*/ 295313 h 295313"/>
                <a:gd name="connsiteX4" fmla="*/ 0 w 1109587"/>
                <a:gd name="connsiteY4" fmla="*/ 0 h 29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313">
                  <a:moveTo>
                    <a:pt x="0" y="0"/>
                  </a:moveTo>
                  <a:lnTo>
                    <a:pt x="1109587" y="0"/>
                  </a:lnTo>
                  <a:lnTo>
                    <a:pt x="1109587" y="295313"/>
                  </a:lnTo>
                  <a:lnTo>
                    <a:pt x="0" y="2953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9" name="Szabadkézi sokszög 171038"/>
            <p:cNvSpPr/>
            <p:nvPr/>
          </p:nvSpPr>
          <p:spPr>
            <a:xfrm>
              <a:off x="4704267" y="5991364"/>
              <a:ext cx="1728000" cy="360000"/>
            </a:xfrm>
            <a:custGeom>
              <a:avLst/>
              <a:gdLst>
                <a:gd name="connsiteX0" fmla="*/ 0 w 1090383"/>
                <a:gd name="connsiteY0" fmla="*/ 0 h 292457"/>
                <a:gd name="connsiteX1" fmla="*/ 1090383 w 1090383"/>
                <a:gd name="connsiteY1" fmla="*/ 0 h 292457"/>
                <a:gd name="connsiteX2" fmla="*/ 1090383 w 1090383"/>
                <a:gd name="connsiteY2" fmla="*/ 292457 h 292457"/>
                <a:gd name="connsiteX3" fmla="*/ 0 w 1090383"/>
                <a:gd name="connsiteY3" fmla="*/ 292457 h 292457"/>
                <a:gd name="connsiteX4" fmla="*/ 0 w 1090383"/>
                <a:gd name="connsiteY4" fmla="*/ 0 h 29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383" h="292457">
                  <a:moveTo>
                    <a:pt x="0" y="0"/>
                  </a:moveTo>
                  <a:lnTo>
                    <a:pt x="1090383" y="0"/>
                  </a:lnTo>
                  <a:lnTo>
                    <a:pt x="1090383" y="292457"/>
                  </a:lnTo>
                  <a:lnTo>
                    <a:pt x="0" y="29245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0" name="Szabadkézi sokszög 171039"/>
            <p:cNvSpPr/>
            <p:nvPr/>
          </p:nvSpPr>
          <p:spPr>
            <a:xfrm>
              <a:off x="4976864" y="6381328"/>
              <a:ext cx="1440000" cy="288000"/>
            </a:xfrm>
            <a:custGeom>
              <a:avLst/>
              <a:gdLst>
                <a:gd name="connsiteX0" fmla="*/ 0 w 900002"/>
                <a:gd name="connsiteY0" fmla="*/ 0 h 271402"/>
                <a:gd name="connsiteX1" fmla="*/ 900002 w 900002"/>
                <a:gd name="connsiteY1" fmla="*/ 0 h 271402"/>
                <a:gd name="connsiteX2" fmla="*/ 900002 w 900002"/>
                <a:gd name="connsiteY2" fmla="*/ 271402 h 271402"/>
                <a:gd name="connsiteX3" fmla="*/ 0 w 900002"/>
                <a:gd name="connsiteY3" fmla="*/ 271402 h 271402"/>
                <a:gd name="connsiteX4" fmla="*/ 0 w 900002"/>
                <a:gd name="connsiteY4" fmla="*/ 0 h 27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2" h="271402">
                  <a:moveTo>
                    <a:pt x="0" y="0"/>
                  </a:moveTo>
                  <a:lnTo>
                    <a:pt x="900002" y="0"/>
                  </a:lnTo>
                  <a:lnTo>
                    <a:pt x="900002" y="271402"/>
                  </a:lnTo>
                  <a:lnTo>
                    <a:pt x="0" y="2714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1" name="Szabadkézi sokszög 171040"/>
            <p:cNvSpPr/>
            <p:nvPr/>
          </p:nvSpPr>
          <p:spPr>
            <a:xfrm>
              <a:off x="3989363" y="1465844"/>
              <a:ext cx="2958901" cy="288000"/>
            </a:xfrm>
            <a:custGeom>
              <a:avLst/>
              <a:gdLst>
                <a:gd name="connsiteX0" fmla="*/ 0 w 2958901"/>
                <a:gd name="connsiteY0" fmla="*/ 0 h 312395"/>
                <a:gd name="connsiteX1" fmla="*/ 2958901 w 2958901"/>
                <a:gd name="connsiteY1" fmla="*/ 0 h 312395"/>
                <a:gd name="connsiteX2" fmla="*/ 2958901 w 2958901"/>
                <a:gd name="connsiteY2" fmla="*/ 312395 h 312395"/>
                <a:gd name="connsiteX3" fmla="*/ 0 w 2958901"/>
                <a:gd name="connsiteY3" fmla="*/ 312395 h 312395"/>
                <a:gd name="connsiteX4" fmla="*/ 0 w 2958901"/>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901" h="312395">
                  <a:moveTo>
                    <a:pt x="0" y="0"/>
                  </a:moveTo>
                  <a:lnTo>
                    <a:pt x="2958901" y="0"/>
                  </a:lnTo>
                  <a:lnTo>
                    <a:pt x="2958901"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az oktatás/munka nyelve nem a hat nyelv egyike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2" name="Szabadkézi sokszög 171041"/>
            <p:cNvSpPr/>
            <p:nvPr/>
          </p:nvSpPr>
          <p:spPr>
            <a:xfrm>
              <a:off x="5153244" y="1925430"/>
              <a:ext cx="1942450" cy="288000"/>
            </a:xfrm>
            <a:custGeom>
              <a:avLst/>
              <a:gdLst>
                <a:gd name="connsiteX0" fmla="*/ 0 w 1942450"/>
                <a:gd name="connsiteY0" fmla="*/ 0 h 310790"/>
                <a:gd name="connsiteX1" fmla="*/ 1942450 w 1942450"/>
                <a:gd name="connsiteY1" fmla="*/ 0 h 310790"/>
                <a:gd name="connsiteX2" fmla="*/ 1942450 w 1942450"/>
                <a:gd name="connsiteY2" fmla="*/ 310790 h 310790"/>
                <a:gd name="connsiteX3" fmla="*/ 0 w 1942450"/>
                <a:gd name="connsiteY3" fmla="*/ 310790 h 310790"/>
                <a:gd name="connsiteX4" fmla="*/ 0 w 1942450"/>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450" h="310790">
                  <a:moveTo>
                    <a:pt x="0" y="0"/>
                  </a:moveTo>
                  <a:lnTo>
                    <a:pt x="1942450" y="0"/>
                  </a:lnTo>
                  <a:lnTo>
                    <a:pt x="1942450"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3" name="Szabadkézi sokszög 171042"/>
            <p:cNvSpPr/>
            <p:nvPr/>
          </p:nvSpPr>
          <p:spPr>
            <a:xfrm>
              <a:off x="4211960" y="2383411"/>
              <a:ext cx="1544431"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4" name="Szabadkézi sokszög 171043"/>
            <p:cNvSpPr/>
            <p:nvPr/>
          </p:nvSpPr>
          <p:spPr>
            <a:xfrm>
              <a:off x="4216663" y="2788688"/>
              <a:ext cx="1535025"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tanulmányi szerződésbe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C2</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 kerül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5" name="Szabadkézi sokszög 171044"/>
            <p:cNvSpPr/>
            <p:nvPr/>
          </p:nvSpPr>
          <p:spPr>
            <a:xfrm>
              <a:off x="4600420" y="3212976"/>
              <a:ext cx="2016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6. Cikk nélkül köt támogatási szerződést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6" name="Szabadkézi sokszög 171045"/>
            <p:cNvSpPr/>
            <p:nvPr/>
          </p:nvSpPr>
          <p:spPr>
            <a:xfrm>
              <a:off x="6736169" y="2383411"/>
              <a:ext cx="1692000"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7" name="Szabadkézi sokszög 171046"/>
            <p:cNvSpPr/>
            <p:nvPr/>
          </p:nvSpPr>
          <p:spPr>
            <a:xfrm>
              <a:off x="6745575" y="2788688"/>
              <a:ext cx="1692000"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nyelvi szintfelmérést a küldő intézmény végzi (nem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8" name="Szabadkézi sokszög 171047"/>
            <p:cNvSpPr/>
            <p:nvPr/>
          </p:nvSpPr>
          <p:spPr>
            <a:xfrm>
              <a:off x="6768432" y="3212976"/>
              <a:ext cx="1692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9" name="Szabadkézi sokszög 171048"/>
            <p:cNvSpPr/>
            <p:nvPr/>
          </p:nvSpPr>
          <p:spPr>
            <a:xfrm>
              <a:off x="5436096" y="3745715"/>
              <a:ext cx="162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0" name="Szabadkézi sokszög 171049"/>
            <p:cNvSpPr/>
            <p:nvPr/>
          </p:nvSpPr>
          <p:spPr>
            <a:xfrm>
              <a:off x="5440046" y="4195608"/>
              <a:ext cx="162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bekerül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1" name="Szabadkézi sokszög 171050"/>
            <p:cNvSpPr/>
            <p:nvPr/>
          </p:nvSpPr>
          <p:spPr>
            <a:xfrm>
              <a:off x="5721854" y="4581128"/>
              <a:ext cx="1512000" cy="360000"/>
            </a:xfrm>
            <a:custGeom>
              <a:avLst/>
              <a:gdLst>
                <a:gd name="connsiteX0" fmla="*/ 0 w 939365"/>
                <a:gd name="connsiteY0" fmla="*/ 0 h 300595"/>
                <a:gd name="connsiteX1" fmla="*/ 939365 w 939365"/>
                <a:gd name="connsiteY1" fmla="*/ 0 h 300595"/>
                <a:gd name="connsiteX2" fmla="*/ 939365 w 939365"/>
                <a:gd name="connsiteY2" fmla="*/ 300595 h 300595"/>
                <a:gd name="connsiteX3" fmla="*/ 0 w 939365"/>
                <a:gd name="connsiteY3" fmla="*/ 300595 h 300595"/>
                <a:gd name="connsiteX4" fmla="*/ 0 w 939365"/>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365" h="300595">
                  <a:moveTo>
                    <a:pt x="0" y="0"/>
                  </a:moveTo>
                  <a:lnTo>
                    <a:pt x="939365" y="0"/>
                  </a:lnTo>
                  <a:lnTo>
                    <a:pt x="939365"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2" name="Szabadkézi sokszög 171051"/>
            <p:cNvSpPr/>
            <p:nvPr/>
          </p:nvSpPr>
          <p:spPr>
            <a:xfrm>
              <a:off x="7304546" y="3745715"/>
              <a:ext cx="180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3" name="Szabadkézi sokszög 171052"/>
            <p:cNvSpPr/>
            <p:nvPr/>
          </p:nvSpPr>
          <p:spPr>
            <a:xfrm>
              <a:off x="7308496" y="4195608"/>
              <a:ext cx="180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4" name="Szabadkézi sokszög 171053"/>
            <p:cNvSpPr/>
            <p:nvPr/>
          </p:nvSpPr>
          <p:spPr>
            <a:xfrm>
              <a:off x="7308496" y="4581128"/>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5" name="Szabadkézi sokszög 171054"/>
            <p:cNvSpPr/>
            <p:nvPr/>
          </p:nvSpPr>
          <p:spPr>
            <a:xfrm>
              <a:off x="7308496" y="5091179"/>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p>
          </p:txBody>
        </p:sp>
        <p:sp>
          <p:nvSpPr>
            <p:cNvPr id="171056" name="Szabadkézi sokszög 171055"/>
            <p:cNvSpPr/>
            <p:nvPr/>
          </p:nvSpPr>
          <p:spPr>
            <a:xfrm>
              <a:off x="7308496" y="5538966"/>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p>
          </p:txBody>
        </p:sp>
      </p:grpSp>
      <p:sp>
        <p:nvSpPr>
          <p:cNvPr id="171012" name="TextBox 2"/>
          <p:cNvSpPr txBox="1">
            <a:spLocks noChangeArrowheads="1"/>
          </p:cNvSpPr>
          <p:nvPr/>
        </p:nvSpPr>
        <p:spPr bwMode="auto">
          <a:xfrm>
            <a:off x="1259632" y="158443"/>
            <a:ext cx="688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Erasmus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Online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Nyelvi Támogatás (</a:t>
            </a:r>
            <a:r>
              <a:rPr lang="hu-HU" altLang="en-US" sz="1000" b="1" dirty="0" err="1">
                <a:solidFill>
                  <a:srgbClr val="222268"/>
                </a:solidFill>
                <a:latin typeface="Verdana" panose="020B0604030504040204" pitchFamily="34" charset="0"/>
                <a:ea typeface="Verdana" panose="020B0604030504040204" pitchFamily="34" charset="0"/>
                <a:cs typeface="Verdana" panose="020B0604030504040204" pitchFamily="34" charset="0"/>
              </a:rPr>
              <a:t>OLS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felsőoktatási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hallgatóknak</a:t>
            </a:r>
            <a:endParaRPr lang="en-US" altLang="en-US" sz="1000" b="1" dirty="0" smtClean="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497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4463"/>
            <a:ext cx="10544176"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667" flipV="1">
            <a:off x="-455613" y="-69850"/>
            <a:ext cx="9525001"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2"/>
          <p:cNvSpPr txBox="1">
            <a:spLocks noChangeArrowheads="1"/>
          </p:cNvSpPr>
          <p:nvPr/>
        </p:nvSpPr>
        <p:spPr bwMode="auto">
          <a:xfrm>
            <a:off x="611188" y="447675"/>
            <a:ext cx="10225087" cy="1181100"/>
          </a:xfrm>
          <a:prstGeom prst="rect">
            <a:avLst/>
          </a:prstGeom>
          <a:noFill/>
          <a:ln>
            <a:noFill/>
          </a:ln>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defRPr/>
            </a:pPr>
            <a:endParaRPr lang="en-GB" altLang="en-US" sz="800" b="1" dirty="0" smtClean="0">
              <a:solidFill>
                <a:srgbClr val="00B0F0"/>
              </a:solidFill>
              <a:latin typeface="Verdana" pitchFamily="28" charset="0"/>
              <a:cs typeface="Arial" charset="0"/>
            </a:endParaRPr>
          </a:p>
          <a:p>
            <a:pPr eaLnBrk="1" hangingPunct="1">
              <a:spcBef>
                <a:spcPct val="20000"/>
              </a:spcBef>
              <a:buFont typeface="Arial" charset="0"/>
              <a:buNone/>
              <a:defRPr/>
            </a:pPr>
            <a:r>
              <a:rPr lang="en-GB" altLang="en-US" b="1" dirty="0">
                <a:solidFill>
                  <a:srgbClr val="00B0F0"/>
                </a:solidFill>
                <a:latin typeface="Verdana" pitchFamily="28" charset="0"/>
                <a:cs typeface="Arial" charset="0"/>
              </a:rPr>
              <a:t>ERASMUS+ </a:t>
            </a:r>
            <a:r>
              <a:rPr lang="en-GB" altLang="en-US" b="1" dirty="0">
                <a:solidFill>
                  <a:srgbClr val="F7C943"/>
                </a:solidFill>
                <a:effectLst>
                  <a:outerShdw blurRad="38100" dist="38100" dir="2700000" algn="tl">
                    <a:srgbClr val="C0C0C0"/>
                  </a:outerShdw>
                </a:effectLst>
                <a:latin typeface="Verdana" pitchFamily="28" charset="0"/>
                <a:cs typeface="Arial" charset="0"/>
              </a:rPr>
              <a:t>Online </a:t>
            </a:r>
            <a:r>
              <a:rPr lang="en-GB" altLang="en-US" b="1" dirty="0" err="1">
                <a:solidFill>
                  <a:srgbClr val="F7C943"/>
                </a:solidFill>
                <a:effectLst>
                  <a:outerShdw blurRad="38100" dist="38100" dir="2700000" algn="tl">
                    <a:srgbClr val="C0C0C0"/>
                  </a:outerShdw>
                </a:effectLst>
                <a:latin typeface="Verdana" pitchFamily="28" charset="0"/>
                <a:cs typeface="Arial" charset="0"/>
              </a:rPr>
              <a:t>Nyelvi</a:t>
            </a:r>
            <a:r>
              <a:rPr lang="en-GB" altLang="en-US" b="1" dirty="0">
                <a:solidFill>
                  <a:srgbClr val="F7C943"/>
                </a:solidFill>
                <a:effectLst>
                  <a:outerShdw blurRad="38100" dist="38100" dir="2700000" algn="tl">
                    <a:srgbClr val="C0C0C0"/>
                  </a:outerShdw>
                </a:effectLst>
                <a:latin typeface="Verdana" pitchFamily="28" charset="0"/>
                <a:cs typeface="Arial" charset="0"/>
              </a:rPr>
              <a:t> </a:t>
            </a:r>
            <a:r>
              <a:rPr lang="en-GB" altLang="en-US" b="1" dirty="0" err="1">
                <a:solidFill>
                  <a:srgbClr val="F7C943"/>
                </a:solidFill>
                <a:effectLst>
                  <a:outerShdw blurRad="38100" dist="38100" dir="2700000" algn="tl">
                    <a:srgbClr val="C0C0C0"/>
                  </a:outerShdw>
                </a:effectLst>
                <a:latin typeface="Verdana" pitchFamily="28" charset="0"/>
                <a:cs typeface="Arial" charset="0"/>
              </a:rPr>
              <a:t>Támogatás</a:t>
            </a:r>
            <a:r>
              <a:rPr lang="en-GB" altLang="en-US" b="1" dirty="0">
                <a:solidFill>
                  <a:srgbClr val="F7C943"/>
                </a:solidFill>
                <a:effectLst>
                  <a:outerShdw blurRad="38100" dist="38100" dir="2700000" algn="tl">
                    <a:srgbClr val="C0C0C0"/>
                  </a:outerShdw>
                </a:effectLst>
                <a:latin typeface="Verdana" pitchFamily="28" charset="0"/>
                <a:cs typeface="Arial" charset="0"/>
              </a:rPr>
              <a:t> </a:t>
            </a:r>
            <a:r>
              <a:rPr lang="en-GB" altLang="en-US" b="1" dirty="0">
                <a:solidFill>
                  <a:srgbClr val="00B0F0"/>
                </a:solidFill>
                <a:latin typeface="Verdana" pitchFamily="28" charset="0"/>
                <a:cs typeface="Arial" charset="0"/>
              </a:rPr>
              <a:t>(</a:t>
            </a:r>
            <a:r>
              <a:rPr lang="en-GB" altLang="en-US" b="1" dirty="0" err="1">
                <a:solidFill>
                  <a:srgbClr val="00B0F0"/>
                </a:solidFill>
                <a:latin typeface="Verdana" pitchFamily="28" charset="0"/>
                <a:cs typeface="Arial" charset="0"/>
              </a:rPr>
              <a:t>OLS</a:t>
            </a:r>
            <a:r>
              <a:rPr lang="en-GB" altLang="en-US" b="1" dirty="0">
                <a:solidFill>
                  <a:srgbClr val="00B0F0"/>
                </a:solidFill>
                <a:latin typeface="Verdana" pitchFamily="28" charset="0"/>
                <a:cs typeface="Arial" charset="0"/>
              </a:rPr>
              <a:t>)</a:t>
            </a:r>
          </a:p>
          <a:p>
            <a:pPr eaLnBrk="1" hangingPunct="1">
              <a:defRPr/>
            </a:pPr>
            <a:endParaRPr lang="en-GB" altLang="en-US" sz="800" b="1" dirty="0" smtClean="0">
              <a:solidFill>
                <a:srgbClr val="00B0F0"/>
              </a:solidFill>
              <a:latin typeface="Verdana" pitchFamily="28" charset="0"/>
              <a:cs typeface="Arial" charset="0"/>
            </a:endParaRPr>
          </a:p>
          <a:p>
            <a:pPr eaLnBrk="1" hangingPunct="1">
              <a:defRPr/>
            </a:pPr>
            <a:r>
              <a:rPr lang="en-GB" altLang="en-US" sz="2600" dirty="0" smtClean="0">
                <a:solidFill>
                  <a:srgbClr val="000000"/>
                </a:solidFill>
                <a:latin typeface="Verdana" pitchFamily="28" charset="0"/>
                <a:cs typeface="Arial" charset="0"/>
              </a:rPr>
              <a:t>	</a:t>
            </a:r>
          </a:p>
        </p:txBody>
      </p:sp>
      <p:pic>
        <p:nvPicPr>
          <p:cNvPr id="7" name="Image 2"/>
          <p:cNvPicPr>
            <a:picLocks noChangeAspect="1"/>
          </p:cNvPicPr>
          <p:nvPr/>
        </p:nvPicPr>
        <p:blipFill>
          <a:blip r:embed="rId5">
            <a:extLst/>
          </a:blip>
          <a:srcRect/>
          <a:stretch>
            <a:fillRect/>
          </a:stretch>
        </p:blipFill>
        <p:spPr bwMode="auto">
          <a:xfrm>
            <a:off x="7236296" y="4509120"/>
            <a:ext cx="1879824" cy="1872208"/>
          </a:xfrm>
          <a:prstGeom prst="rect">
            <a:avLst/>
          </a:prstGeom>
          <a:noFill/>
          <a:ln>
            <a:noFill/>
          </a:ln>
          <a:effectLst>
            <a:softEdge rad="317500"/>
          </a:effectLst>
          <a:extLst/>
        </p:spPr>
      </p:pic>
      <p:sp>
        <p:nvSpPr>
          <p:cNvPr id="129030" name="Rounded Rectangle 1"/>
          <p:cNvSpPr>
            <a:spLocks noChangeArrowheads="1"/>
          </p:cNvSpPr>
          <p:nvPr/>
        </p:nvSpPr>
        <p:spPr bwMode="auto">
          <a:xfrm>
            <a:off x="6084888" y="5732463"/>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1200">
              <a:solidFill>
                <a:srgbClr val="0F5494"/>
              </a:solidFill>
              <a:latin typeface="Verdana" pitchFamily="34" charset="0"/>
            </a:endParaRPr>
          </a:p>
        </p:txBody>
      </p:sp>
      <p:sp>
        <p:nvSpPr>
          <p:cNvPr id="129031" name="Rectangle 3"/>
          <p:cNvSpPr txBox="1">
            <a:spLocks noChangeArrowheads="1"/>
          </p:cNvSpPr>
          <p:nvPr/>
        </p:nvSpPr>
        <p:spPr bwMode="auto">
          <a:xfrm>
            <a:off x="179388" y="1268413"/>
            <a:ext cx="8713787"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ea typeface="ＭＳ Ｐゴシック" pitchFamily="34" charset="-128"/>
              </a:defRPr>
            </a:lvl1pPr>
            <a:lvl2pPr indent="-457200">
              <a:defRPr>
                <a:solidFill>
                  <a:schemeClr val="tx1"/>
                </a:solidFill>
                <a:latin typeface="Arial" pitchFamily="34" charset="0"/>
                <a:ea typeface="ＭＳ Ｐゴシック" pitchFamily="34" charset="-128"/>
              </a:defRPr>
            </a:lvl2pPr>
            <a:lvl3pPr marL="857250" indent="-457200">
              <a:defRPr>
                <a:solidFill>
                  <a:schemeClr val="tx1"/>
                </a:solidFill>
                <a:latin typeface="Arial" pitchFamily="34" charset="0"/>
                <a:ea typeface="ＭＳ Ｐゴシック" pitchFamily="34" charset="-128"/>
              </a:defRPr>
            </a:lvl3pPr>
            <a:lvl4pPr marL="1314450" indent="-4572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lvl="1" indent="0" eaLnBrk="1" hangingPunct="1">
              <a:spcBef>
                <a:spcPct val="20000"/>
              </a:spcBef>
              <a:buClr>
                <a:srgbClr val="009FBA"/>
              </a:buClr>
            </a:pPr>
            <a:r>
              <a:rPr lang="en-GB" altLang="en-US" sz="2800" b="1" dirty="0" smtClean="0">
                <a:solidFill>
                  <a:srgbClr val="0070C0"/>
                </a:solidFill>
                <a:latin typeface="Calibri" pitchFamily="34" charset="0"/>
              </a:rPr>
              <a:t>On-line </a:t>
            </a:r>
            <a:r>
              <a:rPr lang="en-GB" altLang="en-US" sz="2800" b="1" dirty="0" err="1" smtClean="0">
                <a:solidFill>
                  <a:srgbClr val="0070C0"/>
                </a:solidFill>
                <a:latin typeface="Calibri" pitchFamily="34" charset="0"/>
              </a:rPr>
              <a:t>szintfelmérés</a:t>
            </a:r>
            <a:endParaRPr lang="en-GB" altLang="en-US" sz="2800" b="1" dirty="0" smtClean="0">
              <a:solidFill>
                <a:srgbClr val="0070C0"/>
              </a:solidFill>
              <a:latin typeface="Calibri" pitchFamily="34" charset="0"/>
            </a:endParaRPr>
          </a:p>
          <a:p>
            <a:pPr lvl="2" eaLnBrk="1" hangingPunct="1">
              <a:spcBef>
                <a:spcPct val="20000"/>
              </a:spcBef>
              <a:buFont typeface="Arial" pitchFamily="34" charset="0"/>
              <a:buChar char="•"/>
            </a:pPr>
            <a:r>
              <a:rPr lang="hu-HU" altLang="en-US" sz="2200" b="1" dirty="0" smtClean="0">
                <a:solidFill>
                  <a:srgbClr val="0070C0"/>
                </a:solidFill>
                <a:latin typeface="Calibri" pitchFamily="34" charset="0"/>
              </a:rPr>
              <a:t>Azon felsőoktatási </a:t>
            </a:r>
            <a:r>
              <a:rPr lang="hu-HU" altLang="en-US" sz="2200" b="1" dirty="0" err="1" smtClean="0">
                <a:solidFill>
                  <a:srgbClr val="0070C0"/>
                </a:solidFill>
                <a:latin typeface="Calibri" pitchFamily="34" charset="0"/>
              </a:rPr>
              <a:t>kreditmobilitásban</a:t>
            </a:r>
            <a:r>
              <a:rPr lang="hu-HU" altLang="en-US" sz="2200" b="1" dirty="0" smtClean="0">
                <a:solidFill>
                  <a:srgbClr val="0070C0"/>
                </a:solidFill>
                <a:latin typeface="Calibri" pitchFamily="34" charset="0"/>
              </a:rPr>
              <a:t> részt vevő hallgatók </a:t>
            </a:r>
            <a:br>
              <a:rPr lang="hu-HU" altLang="en-US" sz="2200" b="1" dirty="0" smtClean="0">
                <a:solidFill>
                  <a:srgbClr val="0070C0"/>
                </a:solidFill>
                <a:latin typeface="Calibri" pitchFamily="34" charset="0"/>
              </a:rPr>
            </a:br>
            <a:r>
              <a:rPr lang="hu-HU" altLang="en-US" sz="2200" b="1" dirty="0" smtClean="0">
                <a:solidFill>
                  <a:srgbClr val="FF0000"/>
                </a:solidFill>
                <a:latin typeface="Calibri" pitchFamily="34" charset="0"/>
              </a:rPr>
              <a:t>100%-ának</a:t>
            </a:r>
            <a:r>
              <a:rPr lang="hu-HU" altLang="en-US" sz="2200" b="1" dirty="0" smtClean="0">
                <a:solidFill>
                  <a:srgbClr val="0070C0"/>
                </a:solidFill>
                <a:latin typeface="Calibri" pitchFamily="34" charset="0"/>
              </a:rPr>
              <a:t>, akiknek az angol, francia, spanyol, német, olasz vagy holland nyelv a munkanyelv, az adott nyelvet anyanyelvi szinten beszélők (ezt a felsőoktatási intézmény dönti el) kivételével.</a:t>
            </a:r>
            <a:endParaRPr lang="en-GB" altLang="en-US" sz="2200" b="1" dirty="0" smtClean="0">
              <a:solidFill>
                <a:srgbClr val="0070C0"/>
              </a:solidFill>
              <a:latin typeface="Calibri" pitchFamily="34" charset="0"/>
            </a:endParaRPr>
          </a:p>
          <a:p>
            <a:pPr lvl="3" eaLnBrk="1" hangingPunct="1">
              <a:spcBef>
                <a:spcPct val="20000"/>
              </a:spcBef>
              <a:buFont typeface="Arial" pitchFamily="34" charset="0"/>
              <a:buChar char="•"/>
            </a:pPr>
            <a:r>
              <a:rPr lang="hu-HU" altLang="en-US" sz="2200" b="1" dirty="0" smtClean="0">
                <a:solidFill>
                  <a:srgbClr val="0070C0"/>
                </a:solidFill>
                <a:latin typeface="Calibri" pitchFamily="34" charset="0"/>
              </a:rPr>
              <a:t>A mobilitás előtt: kezdeti szint felmérése</a:t>
            </a:r>
            <a:endParaRPr lang="en-GB" altLang="en-US" sz="2200" b="1" dirty="0">
              <a:solidFill>
                <a:srgbClr val="0070C0"/>
              </a:solidFill>
              <a:latin typeface="Calibri" pitchFamily="34" charset="0"/>
            </a:endParaRPr>
          </a:p>
          <a:p>
            <a:pPr lvl="3" eaLnBrk="1" hangingPunct="1">
              <a:spcBef>
                <a:spcPct val="20000"/>
              </a:spcBef>
              <a:buFont typeface="Arial" pitchFamily="34" charset="0"/>
              <a:buChar char="•"/>
            </a:pPr>
            <a:r>
              <a:rPr lang="fr-FR" altLang="en-US" sz="2200" b="1" dirty="0" smtClean="0">
                <a:solidFill>
                  <a:srgbClr val="0070C0"/>
                </a:solidFill>
                <a:latin typeface="Calibri" pitchFamily="34" charset="0"/>
              </a:rPr>
              <a:t>A mobilitás végén: fejlődés mérése</a:t>
            </a:r>
            <a:endParaRPr lang="en-GB" altLang="en-US" sz="2200" b="1" dirty="0">
              <a:solidFill>
                <a:srgbClr val="0070C0"/>
              </a:solidFill>
              <a:latin typeface="Calibri" pitchFamily="34" charset="0"/>
            </a:endParaRPr>
          </a:p>
          <a:p>
            <a:pPr lvl="3" eaLnBrk="1" hangingPunct="1">
              <a:spcBef>
                <a:spcPct val="20000"/>
              </a:spcBef>
              <a:buFont typeface="Arial" pitchFamily="34" charset="0"/>
              <a:buChar char="•"/>
            </a:pPr>
            <a:r>
              <a:rPr lang="hu-HU" altLang="en-US" sz="2200" b="1" dirty="0" smtClean="0">
                <a:solidFill>
                  <a:srgbClr val="FF0000"/>
                </a:solidFill>
                <a:latin typeface="Calibri" pitchFamily="34" charset="0"/>
              </a:rPr>
              <a:t>A 2015. január 1. után kezdődő mobilitások esetében kötelező</a:t>
            </a:r>
            <a:endParaRPr lang="en-GB" altLang="en-US" sz="2200" dirty="0">
              <a:solidFill>
                <a:srgbClr val="0070C0"/>
              </a:solidFill>
              <a:latin typeface="Calibri" pitchFamily="34" charset="0"/>
            </a:endParaRPr>
          </a:p>
          <a:p>
            <a:pPr lvl="1" eaLnBrk="1" hangingPunct="1">
              <a:spcBef>
                <a:spcPct val="20000"/>
              </a:spcBef>
              <a:buClr>
                <a:srgbClr val="009FBA"/>
              </a:buClr>
            </a:pPr>
            <a:r>
              <a:rPr lang="en-GB" altLang="en-US" sz="2800" b="1" dirty="0" smtClean="0">
                <a:solidFill>
                  <a:srgbClr val="0070C0"/>
                </a:solidFill>
                <a:latin typeface="Calibri" pitchFamily="34" charset="0"/>
              </a:rPr>
              <a:t>Online </a:t>
            </a:r>
            <a:r>
              <a:rPr lang="en-GB" altLang="en-US" sz="2800" b="1" dirty="0" err="1" smtClean="0">
                <a:solidFill>
                  <a:srgbClr val="0070C0"/>
                </a:solidFill>
                <a:latin typeface="Calibri" pitchFamily="34" charset="0"/>
              </a:rPr>
              <a:t>nyelvi</a:t>
            </a:r>
            <a:r>
              <a:rPr lang="en-GB" altLang="en-US" sz="2800" b="1" dirty="0" smtClean="0">
                <a:solidFill>
                  <a:srgbClr val="0070C0"/>
                </a:solidFill>
                <a:latin typeface="Calibri" pitchFamily="34" charset="0"/>
              </a:rPr>
              <a:t> </a:t>
            </a:r>
            <a:r>
              <a:rPr lang="en-GB" altLang="en-US" sz="2800" b="1" dirty="0" err="1" smtClean="0">
                <a:solidFill>
                  <a:srgbClr val="0070C0"/>
                </a:solidFill>
                <a:latin typeface="Calibri" pitchFamily="34" charset="0"/>
              </a:rPr>
              <a:t>kurzus</a:t>
            </a:r>
            <a:endParaRPr lang="en-GB" altLang="en-US" sz="2800" b="1" dirty="0" smtClean="0">
              <a:solidFill>
                <a:srgbClr val="0070C0"/>
              </a:solidFill>
              <a:latin typeface="Calibri" pitchFamily="34" charset="0"/>
            </a:endParaRPr>
          </a:p>
          <a:p>
            <a:pPr lvl="2" eaLnBrk="1" hangingPunct="1">
              <a:spcBef>
                <a:spcPct val="20000"/>
              </a:spcBef>
              <a:buFont typeface="Arial" pitchFamily="34" charset="0"/>
              <a:buChar char="•"/>
            </a:pPr>
            <a:r>
              <a:rPr lang="en-GB" altLang="en-US" sz="2200" b="1" dirty="0" err="1" smtClean="0">
                <a:solidFill>
                  <a:srgbClr val="3C8C93"/>
                </a:solidFill>
                <a:latin typeface="Calibri" pitchFamily="34" charset="0"/>
              </a:rPr>
              <a:t>Szükség</a:t>
            </a:r>
            <a:r>
              <a:rPr lang="en-GB" altLang="en-US" sz="2200" b="1" dirty="0" smtClean="0">
                <a:solidFill>
                  <a:srgbClr val="3C8C93"/>
                </a:solidFill>
                <a:latin typeface="Calibri" pitchFamily="34" charset="0"/>
              </a:rPr>
              <a:t> </a:t>
            </a:r>
            <a:r>
              <a:rPr lang="en-GB" altLang="en-US" sz="2200" b="1" dirty="0" err="1" smtClean="0">
                <a:solidFill>
                  <a:srgbClr val="3C8C93"/>
                </a:solidFill>
                <a:latin typeface="Calibri" pitchFamily="34" charset="0"/>
              </a:rPr>
              <a:t>esetén</a:t>
            </a:r>
            <a:r>
              <a:rPr lang="en-GB" altLang="en-US" sz="2200" b="1" dirty="0" smtClean="0">
                <a:solidFill>
                  <a:srgbClr val="3C8C93"/>
                </a:solidFill>
                <a:latin typeface="Calibri" pitchFamily="34" charset="0"/>
              </a:rPr>
              <a:t>. Kb. 40%-60%</a:t>
            </a:r>
            <a:r>
              <a:rPr lang="hu-HU" altLang="en-US" sz="2200" b="1" dirty="0" smtClean="0">
                <a:solidFill>
                  <a:srgbClr val="3C8C93"/>
                </a:solidFill>
                <a:latin typeface="Calibri" pitchFamily="34" charset="0"/>
              </a:rPr>
              <a:t> - 2014-ben akár 100%</a:t>
            </a:r>
            <a:endParaRPr lang="en-GB" altLang="en-US" sz="2200" b="1" dirty="0" smtClean="0">
              <a:solidFill>
                <a:srgbClr val="FF0000"/>
              </a:solidFill>
              <a:latin typeface="Calibri" pitchFamily="34" charset="0"/>
            </a:endParaRPr>
          </a:p>
          <a:p>
            <a:pPr lvl="3" eaLnBrk="1" hangingPunct="1">
              <a:spcBef>
                <a:spcPct val="20000"/>
              </a:spcBef>
              <a:buFont typeface="Arial" pitchFamily="34" charset="0"/>
              <a:buChar char="•"/>
            </a:pPr>
            <a:r>
              <a:rPr lang="hu-HU" altLang="en-US" sz="2200" b="1" dirty="0" smtClean="0">
                <a:solidFill>
                  <a:srgbClr val="0070C0"/>
                </a:solidFill>
                <a:latin typeface="Calibri" pitchFamily="34" charset="0"/>
              </a:rPr>
              <a:t>A mobilitás előtt és alatt</a:t>
            </a:r>
            <a:endParaRPr lang="en-GB" altLang="en-US" sz="2200" b="1" dirty="0">
              <a:solidFill>
                <a:srgbClr val="0070C0"/>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28203" y="44624"/>
            <a:ext cx="3967734" cy="18928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Tanulmányi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mobilitás</a:t>
            </a:r>
            <a:endParaRPr lang="en-GB" altLang="en-US" sz="1800" b="1" u="sng" dirty="0" smtClean="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 hallgató és a küldő intézmény </a:t>
            </a:r>
            <a:r>
              <a:rPr lang="hu-HU" altLang="en-US" sz="1800" b="1" dirty="0" smtClean="0">
                <a:solidFill>
                  <a:srgbClr val="254061"/>
                </a:solidFill>
                <a:latin typeface="Calibri" pitchFamily="28" charset="0"/>
              </a:rPr>
              <a:t/>
            </a:r>
            <a:br>
              <a:rPr lang="hu-HU" altLang="en-US" sz="1800" b="1" dirty="0" smtClean="0">
                <a:solidFill>
                  <a:srgbClr val="254061"/>
                </a:solidFill>
                <a:latin typeface="Calibri" pitchFamily="28" charset="0"/>
              </a:rPr>
            </a:br>
            <a:r>
              <a:rPr lang="hu-HU" altLang="en-US" sz="1800" b="1" dirty="0" smtClean="0">
                <a:solidFill>
                  <a:srgbClr val="254061"/>
                </a:solidFill>
                <a:latin typeface="Calibri" pitchFamily="28" charset="0"/>
              </a:rPr>
              <a:t>a </a:t>
            </a:r>
            <a:r>
              <a:rPr lang="hu-HU" altLang="en-US" sz="1800" b="1" dirty="0">
                <a:solidFill>
                  <a:srgbClr val="254061"/>
                </a:solidFill>
                <a:latin typeface="Calibri" pitchFamily="28" charset="0"/>
              </a:rPr>
              <a:t>tanulmányi szerződésben </a:t>
            </a:r>
            <a:r>
              <a:rPr lang="hu-HU" altLang="en-US" sz="1800" b="1" dirty="0" smtClean="0">
                <a:solidFill>
                  <a:srgbClr val="254061"/>
                </a:solidFill>
                <a:latin typeface="Calibri" pitchFamily="28" charset="0"/>
              </a:rPr>
              <a:t>rögzítik </a:t>
            </a:r>
            <a:r>
              <a:rPr lang="hu-HU" altLang="en-US" sz="1800" b="1" dirty="0">
                <a:solidFill>
                  <a:srgbClr val="254061"/>
                </a:solidFill>
                <a:latin typeface="Calibri" pitchFamily="28" charset="0"/>
              </a:rPr>
              <a:t>a kiutazás előtt elérendő nyelvi szintet</a:t>
            </a:r>
            <a:r>
              <a:rPr lang="hu-HU" altLang="en-US" sz="1800" b="1" dirty="0" smtClean="0">
                <a:solidFill>
                  <a:srgbClr val="254061"/>
                </a:solidFill>
                <a:latin typeface="Calibri" pitchFamily="28" charset="0"/>
              </a:rPr>
              <a:t>.</a:t>
            </a:r>
            <a:endParaRPr lang="hu-HU" altLang="en-US" sz="1800" b="1" dirty="0">
              <a:solidFill>
                <a:srgbClr val="254061"/>
              </a:solidFill>
              <a:latin typeface="Calibri" pitchFamily="28" charset="0"/>
            </a:endParaRPr>
          </a:p>
        </p:txBody>
      </p:sp>
      <p:pic>
        <p:nvPicPr>
          <p:cNvPr id="1730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2384425"/>
            <a:ext cx="344963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6988"/>
            <a:ext cx="4713287"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444199">
            <a:off x="988218" y="4066382"/>
            <a:ext cx="4519613" cy="254000"/>
          </a:xfrm>
          <a:prstGeom prst="rightArrow">
            <a:avLst>
              <a:gd name="adj1" fmla="val 50000"/>
              <a:gd name="adj2" fmla="val 49921"/>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500563" y="6092825"/>
            <a:ext cx="4248150" cy="573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
        <p:nvSpPr>
          <p:cNvPr id="9" name="Text Box 5"/>
          <p:cNvSpPr txBox="1">
            <a:spLocks noChangeArrowheads="1"/>
          </p:cNvSpPr>
          <p:nvPr/>
        </p:nvSpPr>
        <p:spPr bwMode="auto">
          <a:xfrm>
            <a:off x="188638" y="5464274"/>
            <a:ext cx="4167338" cy="1338828"/>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FF0000"/>
                </a:solidFill>
                <a:latin typeface="Calibri" pitchFamily="28" charset="0"/>
              </a:rPr>
              <a:t>Az intézményközi szerződésben </a:t>
            </a:r>
            <a:r>
              <a:rPr lang="hu-HU" altLang="en-US" sz="1800" b="1" dirty="0" smtClean="0">
                <a:solidFill>
                  <a:srgbClr val="FF0000"/>
                </a:solidFill>
                <a:latin typeface="Calibri" pitchFamily="28" charset="0"/>
              </a:rPr>
              <a:t/>
            </a:r>
            <a:br>
              <a:rPr lang="hu-HU" altLang="en-US" sz="1800" b="1" dirty="0" smtClean="0">
                <a:solidFill>
                  <a:srgbClr val="FF0000"/>
                </a:solidFill>
                <a:latin typeface="Calibri" pitchFamily="28" charset="0"/>
              </a:rPr>
            </a:br>
            <a:r>
              <a:rPr lang="hu-HU" altLang="en-US" sz="1800" b="1" dirty="0" smtClean="0">
                <a:solidFill>
                  <a:srgbClr val="FF0000"/>
                </a:solidFill>
                <a:latin typeface="Calibri" pitchFamily="28" charset="0"/>
              </a:rPr>
              <a:t>(</a:t>
            </a:r>
            <a:r>
              <a:rPr lang="hu-HU" altLang="en-US" sz="1800" b="1" dirty="0" err="1">
                <a:solidFill>
                  <a:srgbClr val="FF0000"/>
                </a:solidFill>
                <a:latin typeface="Calibri" pitchFamily="28" charset="0"/>
              </a:rPr>
              <a:t>inter-institutional</a:t>
            </a:r>
            <a:r>
              <a:rPr lang="hu-HU" altLang="en-US" sz="1800" b="1" dirty="0">
                <a:solidFill>
                  <a:srgbClr val="FF0000"/>
                </a:solidFill>
                <a:latin typeface="Calibri" pitchFamily="28" charset="0"/>
              </a:rPr>
              <a:t> </a:t>
            </a:r>
            <a:r>
              <a:rPr lang="hu-HU" altLang="en-US" sz="1800" b="1" dirty="0" err="1">
                <a:solidFill>
                  <a:srgbClr val="FF0000"/>
                </a:solidFill>
                <a:latin typeface="Calibri" pitchFamily="28" charset="0"/>
              </a:rPr>
              <a:t>agreement</a:t>
            </a:r>
            <a:r>
              <a:rPr lang="hu-HU" altLang="en-US" sz="1800" b="1" dirty="0">
                <a:solidFill>
                  <a:srgbClr val="FF0000"/>
                </a:solidFill>
                <a:latin typeface="Calibri" pitchFamily="28" charset="0"/>
              </a:rPr>
              <a:t>) szerepel </a:t>
            </a:r>
            <a:r>
              <a:rPr lang="hu-HU" altLang="en-US" sz="1800" b="1" dirty="0" smtClean="0">
                <a:solidFill>
                  <a:srgbClr val="FF0000"/>
                </a:solidFill>
                <a:latin typeface="Calibri" pitchFamily="28" charset="0"/>
              </a:rPr>
              <a:t/>
            </a:r>
            <a:br>
              <a:rPr lang="hu-HU" altLang="en-US" sz="1800" b="1" dirty="0" smtClean="0">
                <a:solidFill>
                  <a:srgbClr val="FF0000"/>
                </a:solidFill>
                <a:latin typeface="Calibri" pitchFamily="28" charset="0"/>
              </a:rPr>
            </a:br>
            <a:r>
              <a:rPr lang="hu-HU" altLang="en-US" sz="1800" b="1" dirty="0" smtClean="0">
                <a:solidFill>
                  <a:srgbClr val="FF0000"/>
                </a:solidFill>
                <a:latin typeface="Calibri" pitchFamily="28" charset="0"/>
              </a:rPr>
              <a:t>az </a:t>
            </a:r>
            <a:r>
              <a:rPr lang="hu-HU" altLang="en-US" sz="1800" b="1" dirty="0">
                <a:solidFill>
                  <a:srgbClr val="FF0000"/>
                </a:solidFill>
                <a:latin typeface="Calibri" pitchFamily="28" charset="0"/>
              </a:rPr>
              <a:t>elvárt nyelvi szint.</a:t>
            </a:r>
            <a:endParaRPr lang="hu-HU" altLang="en-US" sz="1800" b="1" dirty="0" smtClean="0">
              <a:solidFill>
                <a:srgbClr val="FF0000"/>
              </a:solidFill>
              <a:latin typeface="Calibri" pitchFamily="2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8242"/>
                                        </p:tgtEl>
                                        <p:attrNameLst>
                                          <p:attrName>style.visibility</p:attrName>
                                        </p:attrNameLst>
                                      </p:cBhvr>
                                      <p:to>
                                        <p:strVal val="visible"/>
                                      </p:to>
                                    </p:set>
                                    <p:animEffect transition="in" filter="wheel(1)">
                                      <p:cBhvr>
                                        <p:cTn id="11" dur="2000"/>
                                        <p:tgtEl>
                                          <p:spTgt spid="1382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a:extLst>
              <a:ext uri="{28A0092B-C50C-407E-A947-70E740481C1C}">
                <a14:useLocalDpi xmlns:a14="http://schemas.microsoft.com/office/drawing/2010/main" val="0"/>
              </a:ext>
            </a:extLst>
          </a:blip>
          <a:srcRect b="12111"/>
          <a:stretch>
            <a:fillRect/>
          </a:stretch>
        </p:blipFill>
        <p:spPr bwMode="auto">
          <a:xfrm>
            <a:off x="42863" y="2312988"/>
            <a:ext cx="3521075"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28202" y="44624"/>
            <a:ext cx="4327774" cy="18928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u="sng" dirty="0" err="1">
                <a:solidFill>
                  <a:srgbClr val="254061"/>
                </a:solidFill>
                <a:latin typeface="Calibri" pitchFamily="28" charset="0"/>
              </a:rPr>
              <a:t>Szakmai</a:t>
            </a:r>
            <a:r>
              <a:rPr lang="en-GB" altLang="en-US" sz="1800" b="1" u="sng" dirty="0">
                <a:solidFill>
                  <a:srgbClr val="254061"/>
                </a:solidFill>
                <a:latin typeface="Calibri" pitchFamily="28" charset="0"/>
              </a:rPr>
              <a:t> </a:t>
            </a:r>
            <a:r>
              <a:rPr lang="en-GB" altLang="en-US" sz="1800" b="1" u="sng" dirty="0" err="1">
                <a:solidFill>
                  <a:srgbClr val="254061"/>
                </a:solidFill>
                <a:latin typeface="Calibri" pitchFamily="28" charset="0"/>
              </a:rPr>
              <a:t>gyakorlat</a:t>
            </a:r>
            <a:endParaRPr lang="en-GB" altLang="en-US" sz="1800" b="1" u="sng" dirty="0" smtClean="0">
              <a:solidFill>
                <a:srgbClr val="254061"/>
              </a:solidFill>
              <a:latin typeface="Calibri" pitchFamily="28" charset="0"/>
            </a:endParaRPr>
          </a:p>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 hallgató és a küldő intézmény </a:t>
            </a:r>
            <a:br>
              <a:rPr lang="hu-HU" altLang="en-US" sz="1800" b="1" dirty="0">
                <a:solidFill>
                  <a:srgbClr val="254061"/>
                </a:solidFill>
                <a:latin typeface="Calibri" pitchFamily="28" charset="0"/>
              </a:rPr>
            </a:br>
            <a:r>
              <a:rPr lang="hu-HU" altLang="en-US" sz="1800" b="1" dirty="0">
                <a:solidFill>
                  <a:srgbClr val="254061"/>
                </a:solidFill>
                <a:latin typeface="Calibri" pitchFamily="28" charset="0"/>
              </a:rPr>
              <a:t>a tanulmányi szerződésben rögzítik a kiutazás előtt elérendő nyelvi szintet.</a:t>
            </a:r>
            <a:endParaRPr lang="hu-HU" altLang="en-US" sz="1800" b="1" dirty="0" smtClean="0">
              <a:solidFill>
                <a:srgbClr val="254061"/>
              </a:solidFill>
              <a:latin typeface="Calibri" pitchFamily="28" charset="0"/>
            </a:endParaRPr>
          </a:p>
        </p:txBody>
      </p:sp>
      <p:pic>
        <p:nvPicPr>
          <p:cNvPr id="139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075" y="26988"/>
            <a:ext cx="45720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a:spLocks noChangeArrowheads="1"/>
          </p:cNvSpPr>
          <p:nvPr/>
        </p:nvSpPr>
        <p:spPr bwMode="auto">
          <a:xfrm rot="3010579">
            <a:off x="3055938" y="2457450"/>
            <a:ext cx="1879600" cy="307975"/>
          </a:xfrm>
          <a:prstGeom prst="rightArrow">
            <a:avLst>
              <a:gd name="adj1" fmla="val 50000"/>
              <a:gd name="adj2" fmla="val 49898"/>
            </a:avLst>
          </a:prstGeom>
          <a:solidFill>
            <a:srgbClr val="002060"/>
          </a:solidFill>
          <a:ln w="6350">
            <a:solidFill>
              <a:srgbClr val="0F5494"/>
            </a:solidFill>
            <a:round/>
            <a:headEnd/>
            <a:tailEnd/>
          </a:ln>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altLang="en-US">
              <a:solidFill>
                <a:srgbClr val="000000"/>
              </a:solidFill>
              <a:cs typeface="Arial" pitchFamily="34" charset="0"/>
            </a:endParaRPr>
          </a:p>
        </p:txBody>
      </p:sp>
      <p:sp>
        <p:nvSpPr>
          <p:cNvPr id="6" name="Rounded Rectangle 5"/>
          <p:cNvSpPr/>
          <p:nvPr/>
        </p:nvSpPr>
        <p:spPr>
          <a:xfrm>
            <a:off x="4643438" y="3170238"/>
            <a:ext cx="4249737" cy="571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ea typeface="ＭＳ Ｐゴシック" pitchFamily="28" charset="-128"/>
            </a:endParaRPr>
          </a:p>
        </p:txBody>
      </p:sp>
      <p:sp>
        <p:nvSpPr>
          <p:cNvPr id="9" name="Text Box 5"/>
          <p:cNvSpPr txBox="1">
            <a:spLocks noChangeArrowheads="1"/>
          </p:cNvSpPr>
          <p:nvPr/>
        </p:nvSpPr>
        <p:spPr bwMode="auto">
          <a:xfrm>
            <a:off x="933500" y="3404617"/>
            <a:ext cx="3646861" cy="88036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dirty="0" err="1">
                <a:solidFill>
                  <a:srgbClr val="FF0000"/>
                </a:solidFill>
                <a:latin typeface="Calibri" pitchFamily="28" charset="0"/>
              </a:rPr>
              <a:t>Az</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elvárt</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nyelvi</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szintet</a:t>
            </a:r>
            <a:r>
              <a:rPr lang="en-GB" altLang="en-US" sz="1800" b="1" dirty="0">
                <a:solidFill>
                  <a:srgbClr val="FF0000"/>
                </a:solidFill>
                <a:latin typeface="Calibri" pitchFamily="28" charset="0"/>
              </a:rPr>
              <a:t> a </a:t>
            </a:r>
            <a:r>
              <a:rPr lang="en-GB" altLang="en-US" sz="1800" b="1" dirty="0" err="1">
                <a:solidFill>
                  <a:srgbClr val="FF0000"/>
                </a:solidFill>
                <a:latin typeface="Calibri" pitchFamily="28" charset="0"/>
              </a:rPr>
              <a:t>fogadó</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céggel</a:t>
            </a:r>
            <a:r>
              <a:rPr lang="en-GB" altLang="en-US" sz="1800" b="1" dirty="0">
                <a:solidFill>
                  <a:srgbClr val="FF0000"/>
                </a:solidFill>
                <a:latin typeface="Calibri" pitchFamily="28" charset="0"/>
              </a:rPr>
              <a:t>/</a:t>
            </a:r>
            <a:r>
              <a:rPr lang="en-GB" altLang="en-US" sz="1800" b="1" dirty="0" err="1">
                <a:solidFill>
                  <a:srgbClr val="FF0000"/>
                </a:solidFill>
                <a:latin typeface="Calibri" pitchFamily="28" charset="0"/>
              </a:rPr>
              <a:t>vállalkozással</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kell</a:t>
            </a:r>
            <a:r>
              <a:rPr lang="en-GB" altLang="en-US" sz="1800" b="1" dirty="0">
                <a:solidFill>
                  <a:srgbClr val="FF0000"/>
                </a:solidFill>
                <a:latin typeface="Calibri" pitchFamily="28" charset="0"/>
              </a:rPr>
              <a:t> </a:t>
            </a:r>
            <a:r>
              <a:rPr lang="en-GB" altLang="en-US" sz="1800" b="1" dirty="0" err="1">
                <a:solidFill>
                  <a:srgbClr val="FF0000"/>
                </a:solidFill>
                <a:latin typeface="Calibri" pitchFamily="28" charset="0"/>
              </a:rPr>
              <a:t>egyeztetni</a:t>
            </a:r>
            <a:endParaRPr lang="en-GB" altLang="en-US" sz="1800" b="1" dirty="0" smtClean="0">
              <a:solidFill>
                <a:srgbClr val="FF0000"/>
              </a:solidFill>
              <a:latin typeface="Calibri" pitchFamily="2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nodeType="clickEffect">
                                  <p:stCondLst>
                                    <p:cond delay="0"/>
                                  </p:stCondLst>
                                  <p:childTnLst>
                                    <p:set>
                                      <p:cBhvr>
                                        <p:cTn id="10" dur="1" fill="hold">
                                          <p:stCondLst>
                                            <p:cond delay="0"/>
                                          </p:stCondLst>
                                        </p:cTn>
                                        <p:tgtEl>
                                          <p:spTgt spid="139267"/>
                                        </p:tgtEl>
                                        <p:attrNameLst>
                                          <p:attrName>style.visibility</p:attrName>
                                        </p:attrNameLst>
                                      </p:cBhvr>
                                      <p:to>
                                        <p:strVal val="visible"/>
                                      </p:to>
                                    </p:set>
                                    <p:animEffect transition="in" filter="wheel(1)">
                                      <p:cBhvr>
                                        <p:cTn id="11" dur="2000"/>
                                        <p:tgtEl>
                                          <p:spTgt spid="139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91456" y="2564924"/>
            <a:ext cx="4831830" cy="46487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1800" b="1" dirty="0" err="1" smtClean="0">
                <a:solidFill>
                  <a:srgbClr val="254061"/>
                </a:solidFill>
                <a:latin typeface="Calibri" pitchFamily="28" charset="0"/>
              </a:rPr>
              <a:t>OLS</a:t>
            </a:r>
            <a:r>
              <a:rPr lang="en-GB" altLang="en-US" sz="1800" b="1" dirty="0" smtClean="0">
                <a:solidFill>
                  <a:srgbClr val="254061"/>
                </a:solidFill>
                <a:latin typeface="Calibri" pitchFamily="28" charset="0"/>
              </a:rPr>
              <a:t> </a:t>
            </a:r>
            <a:r>
              <a:rPr lang="hu-HU" altLang="en-US" sz="1800" b="1" dirty="0" smtClean="0">
                <a:solidFill>
                  <a:srgbClr val="254061"/>
                </a:solidFill>
                <a:latin typeface="Calibri" pitchFamily="28" charset="0"/>
              </a:rPr>
              <a:t>nyelvi kurzus felajánlható</a:t>
            </a:r>
            <a:endParaRPr lang="en-GB" altLang="en-US" sz="1800" b="1" dirty="0">
              <a:solidFill>
                <a:srgbClr val="254061"/>
              </a:solidFill>
              <a:latin typeface="Calibri" pitchFamily="28" charset="0"/>
            </a:endParaRPr>
          </a:p>
        </p:txBody>
      </p:sp>
      <p:pic>
        <p:nvPicPr>
          <p:cNvPr id="176133"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2813" y="4135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4122738"/>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938" y="4097338"/>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863" y="404971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37"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25" y="4135438"/>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8"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27500"/>
            <a:ext cx="42703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4097338"/>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175" y="404971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41" name="Pictur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1397000"/>
            <a:ext cx="374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2"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389063"/>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6913" y="1381125"/>
            <a:ext cx="488950"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4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9838" y="1311275"/>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45" name="Picture 3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3038" y="1681163"/>
            <a:ext cx="37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6"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68463"/>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3575" y="1644650"/>
            <a:ext cx="490538"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48"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5975" y="5122863"/>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9"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3050" y="5110163"/>
            <a:ext cx="42703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5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8100" y="5086350"/>
            <a:ext cx="488950"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5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1025" y="5057775"/>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88075" y="1027113"/>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5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550" y="1292225"/>
            <a:ext cx="304800"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0700" y="3727450"/>
            <a:ext cx="306388"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Rounded Rectangular Callout 1"/>
          <p:cNvSpPr/>
          <p:nvPr/>
        </p:nvSpPr>
        <p:spPr bwMode="auto">
          <a:xfrm>
            <a:off x="179388" y="3624263"/>
            <a:ext cx="439737"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4" name="Rounded Rectangular Callout 33"/>
          <p:cNvSpPr/>
          <p:nvPr/>
        </p:nvSpPr>
        <p:spPr bwMode="auto">
          <a:xfrm>
            <a:off x="712788" y="3624263"/>
            <a:ext cx="439737"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5" name="Rounded Rectangular Callout 34"/>
          <p:cNvSpPr/>
          <p:nvPr/>
        </p:nvSpPr>
        <p:spPr bwMode="auto">
          <a:xfrm>
            <a:off x="1258888" y="3644900"/>
            <a:ext cx="439737"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6" name="Rounded Rectangular Callout 35"/>
          <p:cNvSpPr/>
          <p:nvPr/>
        </p:nvSpPr>
        <p:spPr bwMode="auto">
          <a:xfrm>
            <a:off x="1819275" y="3644900"/>
            <a:ext cx="439738"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7" name="Rounded Rectangular Callout 36"/>
          <p:cNvSpPr/>
          <p:nvPr/>
        </p:nvSpPr>
        <p:spPr bwMode="auto">
          <a:xfrm>
            <a:off x="4149725" y="4594225"/>
            <a:ext cx="439738"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8" name="Rounded Rectangular Callout 37"/>
          <p:cNvSpPr/>
          <p:nvPr/>
        </p:nvSpPr>
        <p:spPr bwMode="auto">
          <a:xfrm>
            <a:off x="4681538" y="4594225"/>
            <a:ext cx="439737"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39" name="Rounded Rectangular Callout 38"/>
          <p:cNvSpPr/>
          <p:nvPr/>
        </p:nvSpPr>
        <p:spPr bwMode="auto">
          <a:xfrm>
            <a:off x="5229225" y="4614863"/>
            <a:ext cx="439738"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0" name="Rounded Rectangular Callout 39"/>
          <p:cNvSpPr/>
          <p:nvPr/>
        </p:nvSpPr>
        <p:spPr bwMode="auto">
          <a:xfrm>
            <a:off x="5788025" y="4614863"/>
            <a:ext cx="439738"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1" name="Rounded Rectangular Callout 40"/>
          <p:cNvSpPr/>
          <p:nvPr/>
        </p:nvSpPr>
        <p:spPr bwMode="auto">
          <a:xfrm>
            <a:off x="6804025" y="3635375"/>
            <a:ext cx="439738"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2" name="Rounded Rectangular Callout 41"/>
          <p:cNvSpPr/>
          <p:nvPr/>
        </p:nvSpPr>
        <p:spPr bwMode="auto">
          <a:xfrm>
            <a:off x="7337425" y="3635375"/>
            <a:ext cx="439738"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3" name="Rounded Rectangular Callout 42"/>
          <p:cNvSpPr/>
          <p:nvPr/>
        </p:nvSpPr>
        <p:spPr bwMode="auto">
          <a:xfrm>
            <a:off x="7885113" y="3656013"/>
            <a:ext cx="438150"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4" name="Rounded Rectangular Callout 43"/>
          <p:cNvSpPr/>
          <p:nvPr/>
        </p:nvSpPr>
        <p:spPr bwMode="auto">
          <a:xfrm>
            <a:off x="8443913" y="3656013"/>
            <a:ext cx="439737"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5" name="Rounded Rectangular Callout 44"/>
          <p:cNvSpPr/>
          <p:nvPr/>
        </p:nvSpPr>
        <p:spPr bwMode="auto">
          <a:xfrm>
            <a:off x="6130925" y="908050"/>
            <a:ext cx="439738"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6" name="Rounded Rectangular Callout 45"/>
          <p:cNvSpPr/>
          <p:nvPr/>
        </p:nvSpPr>
        <p:spPr bwMode="auto">
          <a:xfrm>
            <a:off x="6664325" y="908050"/>
            <a:ext cx="438150"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7" name="Rounded Rectangular Callout 46"/>
          <p:cNvSpPr/>
          <p:nvPr/>
        </p:nvSpPr>
        <p:spPr bwMode="auto">
          <a:xfrm>
            <a:off x="7210425" y="928688"/>
            <a:ext cx="439738"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8" name="Rounded Rectangular Callout 47"/>
          <p:cNvSpPr/>
          <p:nvPr/>
        </p:nvSpPr>
        <p:spPr bwMode="auto">
          <a:xfrm>
            <a:off x="7770813" y="928688"/>
            <a:ext cx="438150"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49" name="Rounded Rectangular Callout 48"/>
          <p:cNvSpPr/>
          <p:nvPr/>
        </p:nvSpPr>
        <p:spPr bwMode="auto">
          <a:xfrm>
            <a:off x="1027113" y="1196975"/>
            <a:ext cx="438150"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50" name="Rounded Rectangular Callout 49"/>
          <p:cNvSpPr/>
          <p:nvPr/>
        </p:nvSpPr>
        <p:spPr bwMode="auto">
          <a:xfrm>
            <a:off x="1558925" y="1196975"/>
            <a:ext cx="439738"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51" name="Rounded Rectangular Callout 50"/>
          <p:cNvSpPr/>
          <p:nvPr/>
        </p:nvSpPr>
        <p:spPr bwMode="auto">
          <a:xfrm>
            <a:off x="2106613" y="1216025"/>
            <a:ext cx="439737" cy="381000"/>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pic>
        <p:nvPicPr>
          <p:cNvPr id="17617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0363" y="1292225"/>
            <a:ext cx="304800"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2175" y="1292225"/>
            <a:ext cx="304800" cy="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7188" y="1020763"/>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7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9638" y="1020763"/>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7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1138" y="1019175"/>
            <a:ext cx="311150" cy="19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79"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1863" y="4684713"/>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8438" y="4706938"/>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1"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4700" y="4706938"/>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2"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17988" y="4687888"/>
            <a:ext cx="311150" cy="19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3"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7750" y="3736975"/>
            <a:ext cx="304800"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9088" y="3746500"/>
            <a:ext cx="304800"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5350" y="3746500"/>
            <a:ext cx="304800"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86" name="Picture 2" descr="https://encrypted-tbn1.gstatic.com/images?q=tbn:ANd9GcQckNcaKSU8wj9xmy-4zzteramtlTml0D39qNMZ00FueT5oZRP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9238" y="3725863"/>
            <a:ext cx="3000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87" name="Picture 2" descr="https://encrypted-tbn1.gstatic.com/images?q=tbn:ANd9GcQckNcaKSU8wj9xmy-4zzteramtlTml0D39qNMZ00FueT5oZRP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225" y="3725863"/>
            <a:ext cx="3016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88" name="Picture 2" descr="https://encrypted-tbn1.gstatic.com/images?q=tbn:ANd9GcQckNcaKSU8wj9xmy-4zzteramtlTml0D39qNMZ00FueT5oZRP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17625" y="3735388"/>
            <a:ext cx="3016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89" name="Picture 2" descr="https://encrypted-tbn1.gstatic.com/images?q=tbn:ANd9GcQckNcaKSU8wj9xmy-4zzteramtlTml0D39qNMZ00FueT5oZRPq"/>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93888" y="3743325"/>
            <a:ext cx="3016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579563"/>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ounded Rectangular Callout 69"/>
          <p:cNvSpPr/>
          <p:nvPr/>
        </p:nvSpPr>
        <p:spPr bwMode="auto">
          <a:xfrm>
            <a:off x="2673350" y="1206500"/>
            <a:ext cx="439738"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pic>
        <p:nvPicPr>
          <p:cNvPr id="176192"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6375" y="1287463"/>
            <a:ext cx="303213" cy="1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76193" name="Picture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5757863"/>
            <a:ext cx="3746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94"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838" y="5745163"/>
            <a:ext cx="4270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0888" y="5721350"/>
            <a:ext cx="488950"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9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813" y="5692775"/>
            <a:ext cx="552450"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 name="Rounded Rectangular Callout 75"/>
          <p:cNvSpPr/>
          <p:nvPr/>
        </p:nvSpPr>
        <p:spPr bwMode="auto">
          <a:xfrm>
            <a:off x="1052513" y="5229225"/>
            <a:ext cx="439737"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77" name="Rounded Rectangular Callout 76"/>
          <p:cNvSpPr/>
          <p:nvPr/>
        </p:nvSpPr>
        <p:spPr bwMode="auto">
          <a:xfrm>
            <a:off x="1585913" y="5229225"/>
            <a:ext cx="439737" cy="379413"/>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78" name="Rounded Rectangular Callout 77"/>
          <p:cNvSpPr/>
          <p:nvPr/>
        </p:nvSpPr>
        <p:spPr bwMode="auto">
          <a:xfrm>
            <a:off x="2133600" y="5249863"/>
            <a:ext cx="439738"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sp>
        <p:nvSpPr>
          <p:cNvPr id="79" name="Rounded Rectangular Callout 78"/>
          <p:cNvSpPr/>
          <p:nvPr/>
        </p:nvSpPr>
        <p:spPr bwMode="auto">
          <a:xfrm>
            <a:off x="2692400" y="5249863"/>
            <a:ext cx="439738" cy="379412"/>
          </a:xfrm>
          <a:prstGeom prst="wedgeRoundRectCallout">
            <a:avLst>
              <a:gd name="adj1" fmla="val 10084"/>
              <a:gd name="adj2" fmla="val 82793"/>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80000"/>
              </a:lnSpc>
              <a:spcBef>
                <a:spcPct val="20000"/>
              </a:spcBef>
              <a:defRPr/>
            </a:pPr>
            <a:endParaRPr lang="en-GB" sz="1200">
              <a:ln>
                <a:solidFill>
                  <a:srgbClr val="000000"/>
                </a:solidFill>
              </a:ln>
              <a:solidFill>
                <a:srgbClr val="000000"/>
              </a:solidFill>
              <a:latin typeface="Arial" charset="0"/>
            </a:endParaRPr>
          </a:p>
        </p:txBody>
      </p:sp>
      <p:pic>
        <p:nvPicPr>
          <p:cNvPr id="17620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4313" y="5337175"/>
            <a:ext cx="3048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202"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329238"/>
            <a:ext cx="306388"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20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1000" y="5313363"/>
            <a:ext cx="3048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204"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0300" y="5310188"/>
            <a:ext cx="3048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9546" y="3140788"/>
            <a:ext cx="3776677" cy="4322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pic>
        <p:nvPicPr>
          <p:cNvPr id="178179" name="Picture 2" descr="C:\Users\scherde\Desktop\Screenshots ErasmusPlus\DropdownLi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7688"/>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476078" y="5805264"/>
            <a:ext cx="6422801" cy="92333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FF0000"/>
                </a:solidFill>
                <a:latin typeface="Calibri" pitchFamily="28" charset="0"/>
              </a:rPr>
              <a:t>Angol nyelvű összefoglaló az alábbi webcímen elérhető</a:t>
            </a:r>
            <a:r>
              <a:rPr lang="hu-HU" altLang="en-US" sz="1800" b="1" dirty="0" smtClean="0">
                <a:solidFill>
                  <a:srgbClr val="FF0000"/>
                </a:solidFill>
                <a:latin typeface="Calibri" pitchFamily="28" charset="0"/>
              </a:rPr>
              <a:t>:</a:t>
            </a:r>
            <a:r>
              <a:rPr lang="en-GB" altLang="en-US" sz="1800" b="1" dirty="0" smtClean="0">
                <a:solidFill>
                  <a:srgbClr val="FF0000"/>
                </a:solidFill>
                <a:latin typeface="Calibri" pitchFamily="28" charset="0"/>
              </a:rPr>
              <a:t> </a:t>
            </a:r>
            <a:r>
              <a:rPr lang="en-GB" altLang="en-US" sz="1800" b="1" dirty="0">
                <a:solidFill>
                  <a:srgbClr val="FF0000"/>
                </a:solidFill>
                <a:latin typeface="Calibri" pitchFamily="28" charset="0"/>
              </a:rPr>
              <a:t>http://</a:t>
            </a:r>
            <a:r>
              <a:rPr lang="en-GB" altLang="en-US" sz="1800" b="1" dirty="0" err="1" smtClean="0">
                <a:solidFill>
                  <a:srgbClr val="FF0000"/>
                </a:solidFill>
                <a:latin typeface="Calibri" pitchFamily="28" charset="0"/>
              </a:rPr>
              <a:t>erasmusplusols.eu</a:t>
            </a:r>
            <a:r>
              <a:rPr lang="en-GB" altLang="en-US" sz="1800" b="1" dirty="0" smtClean="0">
                <a:solidFill>
                  <a:srgbClr val="FF0000"/>
                </a:solidFill>
                <a:latin typeface="Calibri" pitchFamily="28" charset="0"/>
              </a:rPr>
              <a:t>/guided-tour-7</a:t>
            </a:r>
            <a:endParaRPr lang="en-GB" altLang="en-US" sz="1800" b="1" dirty="0" smtClean="0">
              <a:solidFill>
                <a:srgbClr val="FF0000"/>
              </a:solidFill>
              <a:latin typeface="Calibri" pitchFamily="2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40" name="Picture 16" descr="N:\ols_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52473"/>
            <a:ext cx="6480720" cy="37529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8202" y="44644"/>
            <a:ext cx="8864277" cy="507831"/>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254061"/>
                </a:solidFill>
                <a:latin typeface="Calibri" pitchFamily="28" charset="0"/>
              </a:rPr>
              <a:t>A kiutazó aláírja </a:t>
            </a:r>
            <a:r>
              <a:rPr lang="hu-HU" altLang="en-US" sz="1800" b="1" dirty="0" smtClean="0">
                <a:solidFill>
                  <a:srgbClr val="254061"/>
                </a:solidFill>
                <a:latin typeface="Calibri" pitchFamily="28" charset="0"/>
              </a:rPr>
              <a:t>a </a:t>
            </a:r>
            <a:r>
              <a:rPr lang="hu-HU" altLang="en-US" sz="1800" b="1" dirty="0">
                <a:solidFill>
                  <a:srgbClr val="254061"/>
                </a:solidFill>
                <a:latin typeface="Calibri" pitchFamily="28" charset="0"/>
              </a:rPr>
              <a:t>6.  cikket tartalmazó Támogatási Szerződést</a:t>
            </a:r>
            <a:endParaRPr lang="en-GB" altLang="en-US" sz="1800" b="1" dirty="0" smtClean="0">
              <a:solidFill>
                <a:srgbClr val="254061"/>
              </a:solidFill>
              <a:latin typeface="Calibri" pitchFamily="28" charset="0"/>
            </a:endParaRPr>
          </a:p>
        </p:txBody>
      </p:sp>
      <p:sp>
        <p:nvSpPr>
          <p:cNvPr id="9" name="Text Box 5"/>
          <p:cNvSpPr txBox="1">
            <a:spLocks noChangeArrowheads="1"/>
          </p:cNvSpPr>
          <p:nvPr/>
        </p:nvSpPr>
        <p:spPr bwMode="auto">
          <a:xfrm>
            <a:off x="4139952" y="4505401"/>
            <a:ext cx="4615806" cy="1754326"/>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a:solidFill>
                  <a:srgbClr val="FF0000"/>
                </a:solidFill>
                <a:latin typeface="Calibri" pitchFamily="28" charset="0"/>
              </a:rPr>
              <a:t>2015. január 1. után minden mobilitás esetében kötelező, ha a munkanyelv a 6  nyelv </a:t>
            </a:r>
            <a:r>
              <a:rPr lang="hu-HU" altLang="en-US" sz="1800" b="1" dirty="0" smtClean="0">
                <a:solidFill>
                  <a:srgbClr val="FF0000"/>
                </a:solidFill>
                <a:latin typeface="Calibri" pitchFamily="28" charset="0"/>
              </a:rPr>
              <a:t>egyike és </a:t>
            </a:r>
            <a:r>
              <a:rPr lang="hu-HU" altLang="en-US" sz="1800" b="1" dirty="0">
                <a:solidFill>
                  <a:srgbClr val="FF0000"/>
                </a:solidFill>
                <a:latin typeface="Calibri" pitchFamily="28" charset="0"/>
              </a:rPr>
              <a:t>a hallgató  az adott nyelven nem anyanyelvi szintű.</a:t>
            </a:r>
            <a:endParaRPr lang="en-GB" altLang="en-US" sz="1800" b="1" dirty="0" smtClean="0">
              <a:solidFill>
                <a:srgbClr val="FF0000"/>
              </a:solidFill>
              <a:latin typeface="Calibri" pitchFamily="2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pic>
        <p:nvPicPr>
          <p:cNvPr id="1822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9144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619672" y="188660"/>
            <a:ext cx="5904656" cy="1061829"/>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1800" b="1" dirty="0" smtClean="0">
                <a:solidFill>
                  <a:srgbClr val="0F5494"/>
                </a:solidFill>
                <a:latin typeface="Calibri" pitchFamily="28" charset="0"/>
              </a:rPr>
              <a:t>FIGYELEM!</a:t>
            </a:r>
            <a:endParaRPr lang="en-GB" altLang="en-US" sz="1800" b="1" dirty="0" smtClean="0">
              <a:solidFill>
                <a:srgbClr val="0F5494"/>
              </a:solidFill>
              <a:latin typeface="Calibri" pitchFamily="28" charset="0"/>
            </a:endParaRPr>
          </a:p>
          <a:p>
            <a:pPr algn="ctr" eaLnBrk="1" hangingPunct="1">
              <a:lnSpc>
                <a:spcPct val="150000"/>
              </a:lnSpc>
              <a:spcAft>
                <a:spcPts val="1200"/>
              </a:spcAft>
              <a:buClr>
                <a:srgbClr val="F7C943"/>
              </a:buClr>
              <a:buFont typeface="Arial" charset="0"/>
              <a:buNone/>
              <a:defRPr/>
            </a:pPr>
            <a:r>
              <a:rPr lang="hu-HU" altLang="en-US" sz="1800" b="1" u="sng" dirty="0" smtClean="0">
                <a:solidFill>
                  <a:srgbClr val="FF0000"/>
                </a:solidFill>
                <a:latin typeface="Calibri" pitchFamily="28" charset="0"/>
              </a:rPr>
              <a:t>A </a:t>
            </a:r>
            <a:r>
              <a:rPr lang="hu-HU" altLang="en-US" sz="1800" b="1" u="sng" dirty="0">
                <a:solidFill>
                  <a:srgbClr val="FF0000"/>
                </a:solidFill>
                <a:latin typeface="Calibri" pitchFamily="28" charset="0"/>
              </a:rPr>
              <a:t>mobilitás befejezésekor elvégzendő a záró </a:t>
            </a:r>
            <a:r>
              <a:rPr lang="hu-HU" altLang="en-US" sz="1800" b="1" u="sng" dirty="0" smtClean="0">
                <a:solidFill>
                  <a:srgbClr val="FF0000"/>
                </a:solidFill>
                <a:latin typeface="Calibri" pitchFamily="28" charset="0"/>
              </a:rPr>
              <a:t>szintfelmérés</a:t>
            </a:r>
            <a:endParaRPr lang="en-GB" altLang="en-US" sz="1800" b="1" u="sng" dirty="0" smtClean="0">
              <a:solidFill>
                <a:srgbClr val="FF0000"/>
              </a:solidFill>
              <a:latin typeface="Calibri" pitchFamily="2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458788"/>
            <a:ext cx="10339388"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9542">
            <a:off x="2409825" y="4729163"/>
            <a:ext cx="43465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4" name="Rectangle 3"/>
          <p:cNvSpPr>
            <a:spLocks noChangeArrowheads="1"/>
          </p:cNvSpPr>
          <p:nvPr/>
        </p:nvSpPr>
        <p:spPr bwMode="auto">
          <a:xfrm>
            <a:off x="2914650" y="5080000"/>
            <a:ext cx="3744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3600" i="1">
                <a:solidFill>
                  <a:srgbClr val="0F5494"/>
                </a:solidFill>
                <a:latin typeface="Comic Sans MS" pitchFamily="66" charset="0"/>
              </a:rPr>
              <a:t>“Changing lives, opening minds”</a:t>
            </a:r>
          </a:p>
        </p:txBody>
      </p:sp>
      <p:sp>
        <p:nvSpPr>
          <p:cNvPr id="5" name="Freeform 4"/>
          <p:cNvSpPr/>
          <p:nvPr/>
        </p:nvSpPr>
        <p:spPr>
          <a:xfrm>
            <a:off x="611188" y="190500"/>
            <a:ext cx="7956550" cy="4105275"/>
          </a:xfrm>
          <a:custGeom>
            <a:avLst/>
            <a:gdLst>
              <a:gd name="connsiteX0" fmla="*/ 2590800 w 2590800"/>
              <a:gd name="connsiteY0" fmla="*/ 1310640 h 1310640"/>
              <a:gd name="connsiteX1" fmla="*/ 2590800 w 2590800"/>
              <a:gd name="connsiteY1" fmla="*/ 1310640 h 1310640"/>
              <a:gd name="connsiteX2" fmla="*/ 2590800 w 2590800"/>
              <a:gd name="connsiteY2" fmla="*/ 1066800 h 1310640"/>
              <a:gd name="connsiteX3" fmla="*/ 2575560 w 2590800"/>
              <a:gd name="connsiteY3" fmla="*/ 0 h 1310640"/>
              <a:gd name="connsiteX4" fmla="*/ 198120 w 2590800"/>
              <a:gd name="connsiteY4" fmla="*/ 30480 h 1310640"/>
              <a:gd name="connsiteX5" fmla="*/ 0 w 2590800"/>
              <a:gd name="connsiteY5" fmla="*/ 1310640 h 1310640"/>
              <a:gd name="connsiteX6" fmla="*/ 2590800 w 2590800"/>
              <a:gd name="connsiteY6" fmla="*/ 1310640 h 131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0800" h="1310640">
                <a:moveTo>
                  <a:pt x="2590800" y="1310640"/>
                </a:moveTo>
                <a:lnTo>
                  <a:pt x="2590800" y="1310640"/>
                </a:lnTo>
                <a:lnTo>
                  <a:pt x="2590800" y="1066800"/>
                </a:lnTo>
                <a:lnTo>
                  <a:pt x="2575560" y="0"/>
                </a:lnTo>
                <a:lnTo>
                  <a:pt x="198120" y="30480"/>
                </a:lnTo>
                <a:lnTo>
                  <a:pt x="0" y="1310640"/>
                </a:lnTo>
                <a:lnTo>
                  <a:pt x="2590800" y="1310640"/>
                </a:lnTo>
                <a:close/>
              </a:path>
            </a:pathLst>
          </a:cu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3600" b="1">
              <a:solidFill>
                <a:srgbClr val="F79646"/>
              </a:solidFill>
              <a:ea typeface="ＭＳ Ｐゴシック" pitchFamily="28" charset="-128"/>
              <a:cs typeface="Arial" charset="0"/>
            </a:endParaRPr>
          </a:p>
          <a:p>
            <a:pPr algn="ctr" eaLnBrk="1" hangingPunct="1">
              <a:defRPr/>
            </a:pPr>
            <a:endParaRPr lang="en-GB" altLang="en-US" sz="3600">
              <a:solidFill>
                <a:srgbClr val="000000"/>
              </a:solidFill>
              <a:ea typeface="ＭＳ Ｐゴシック" pitchFamily="28" charset="-128"/>
              <a:cs typeface="Arial" charset="0"/>
            </a:endParaRPr>
          </a:p>
          <a:p>
            <a:pPr algn="ctr" eaLnBrk="1" hangingPunct="1">
              <a:defRPr/>
            </a:pPr>
            <a:endParaRPr lang="en-GB" altLang="en-US">
              <a:solidFill>
                <a:srgbClr val="FFFFFF"/>
              </a:solidFill>
              <a:ea typeface="ＭＳ Ｐゴシック" pitchFamily="28" charset="-128"/>
              <a:cs typeface="Arial" charset="0"/>
            </a:endParaRPr>
          </a:p>
        </p:txBody>
      </p:sp>
      <p:sp>
        <p:nvSpPr>
          <p:cNvPr id="261126" name="TextBox 6"/>
          <p:cNvSpPr txBox="1">
            <a:spLocks noChangeArrowheads="1"/>
          </p:cNvSpPr>
          <p:nvPr/>
        </p:nvSpPr>
        <p:spPr bwMode="auto">
          <a:xfrm>
            <a:off x="1906588" y="695325"/>
            <a:ext cx="602773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hu-HU" altLang="en-US" sz="2400" b="1" dirty="0" smtClean="0">
                <a:solidFill>
                  <a:srgbClr val="00B0F0"/>
                </a:solidFill>
                <a:cs typeface="Arial" pitchFamily="34" charset="0"/>
              </a:rPr>
              <a:t>TOVÁBBI INFORMÁCIÓ</a:t>
            </a:r>
            <a:endParaRPr lang="en-GB" altLang="en-US" sz="2400" b="1" dirty="0">
              <a:solidFill>
                <a:srgbClr val="00B0F0"/>
              </a:solidFill>
              <a:cs typeface="Arial" pitchFamily="34" charset="0"/>
            </a:endParaRPr>
          </a:p>
          <a:p>
            <a:pPr eaLnBrk="1" hangingPunct="1"/>
            <a:endParaRPr lang="en-GB" altLang="en-US" sz="2600" dirty="0">
              <a:cs typeface="Arial" pitchFamily="34" charset="0"/>
            </a:endParaRPr>
          </a:p>
          <a:p>
            <a:pPr eaLnBrk="1" hangingPunct="1"/>
            <a:r>
              <a:rPr lang="en-GB" altLang="en-US" sz="2600" dirty="0" err="1">
                <a:cs typeface="Arial" pitchFamily="34" charset="0"/>
              </a:rPr>
              <a:t>erasmusplusols.eu</a:t>
            </a:r>
            <a:endParaRPr lang="en-GB" altLang="en-US" sz="2600" dirty="0">
              <a:cs typeface="Arial" pitchFamily="34" charset="0"/>
            </a:endParaRPr>
          </a:p>
          <a:p>
            <a:pPr eaLnBrk="1" hangingPunct="1"/>
            <a:r>
              <a:rPr lang="en-GB" altLang="en-US" sz="2600" dirty="0" err="1">
                <a:cs typeface="Arial" pitchFamily="34" charset="0"/>
              </a:rPr>
              <a:t>ec.europa.eu</a:t>
            </a:r>
            <a:r>
              <a:rPr lang="en-GB" altLang="en-US" sz="2600" dirty="0">
                <a:cs typeface="Arial" pitchFamily="34" charset="0"/>
              </a:rPr>
              <a:t>/erasmus-plus</a:t>
            </a:r>
          </a:p>
          <a:p>
            <a:pPr eaLnBrk="1" hangingPunct="1"/>
            <a:endParaRPr lang="en-GB" altLang="en-US" sz="2600" dirty="0">
              <a:cs typeface="Arial" pitchFamily="34" charset="0"/>
            </a:endParaRPr>
          </a:p>
          <a:p>
            <a:pPr eaLnBrk="1" hangingPunct="1"/>
            <a:r>
              <a:rPr lang="en-GB" altLang="en-US" sz="2600" dirty="0" smtClean="0">
                <a:cs typeface="Arial" pitchFamily="34" charset="0"/>
              </a:rPr>
              <a:t>Twitter</a:t>
            </a:r>
            <a:r>
              <a:rPr lang="en-GB" altLang="en-US" sz="2600" dirty="0">
                <a:cs typeface="Arial" pitchFamily="34" charset="0"/>
              </a:rPr>
              <a:t>: #</a:t>
            </a:r>
            <a:r>
              <a:rPr lang="en-GB" altLang="en-US" sz="2600" dirty="0" err="1">
                <a:cs typeface="Arial" pitchFamily="34" charset="0"/>
              </a:rPr>
              <a:t>ErasmusPlus</a:t>
            </a:r>
            <a:endParaRPr lang="en-GB" altLang="en-US" sz="2600" dirty="0">
              <a:cs typeface="Arial" pitchFamily="34" charset="0"/>
            </a:endParaRPr>
          </a:p>
          <a:p>
            <a:pPr eaLnBrk="1" hangingPunct="1"/>
            <a:r>
              <a:rPr lang="en-GB" altLang="en-US" sz="2600" dirty="0">
                <a:cs typeface="Arial" pitchFamily="34" charset="0"/>
              </a:rPr>
              <a:t>Facebook: Erasmus+</a:t>
            </a:r>
          </a:p>
          <a:p>
            <a:pPr eaLnBrk="1" hangingPunct="1"/>
            <a:endParaRPr lang="en-GB" altLang="en-US" sz="2600" dirty="0">
              <a:cs typeface="Arial" pitchFamily="34" charset="0"/>
            </a:endParaRPr>
          </a:p>
          <a:p>
            <a:pPr eaLnBrk="1" hangingPunct="1"/>
            <a:endParaRPr lang="en-GB" altLang="en-US" sz="2600" dirty="0">
              <a:cs typeface="Arial" pitchFamily="34" charset="0"/>
            </a:endParaRPr>
          </a:p>
          <a:p>
            <a:pPr eaLnBrk="1" hangingPunct="1"/>
            <a:endParaRPr lang="en-GB" altLang="en-US" sz="2800" b="1" dirty="0">
              <a:solidFill>
                <a:schemeClr val="bg1"/>
              </a:solidFill>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4463"/>
            <a:ext cx="10544176"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667" flipV="1">
            <a:off x="-455613" y="-69850"/>
            <a:ext cx="9525001"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2"/>
          <p:cNvSpPr txBox="1">
            <a:spLocks noChangeArrowheads="1"/>
          </p:cNvSpPr>
          <p:nvPr/>
        </p:nvSpPr>
        <p:spPr bwMode="auto">
          <a:xfrm>
            <a:off x="611188" y="447675"/>
            <a:ext cx="10225087" cy="1181100"/>
          </a:xfrm>
          <a:prstGeom prst="rect">
            <a:avLst/>
          </a:prstGeom>
          <a:noFill/>
          <a:ln>
            <a:noFill/>
          </a:ln>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defRPr/>
            </a:pPr>
            <a:endParaRPr lang="en-GB" altLang="en-US" sz="800" b="1" dirty="0" smtClean="0">
              <a:solidFill>
                <a:srgbClr val="00B0F0"/>
              </a:solidFill>
              <a:latin typeface="Verdana" pitchFamily="28" charset="0"/>
              <a:cs typeface="Arial" charset="0"/>
            </a:endParaRPr>
          </a:p>
          <a:p>
            <a:pPr eaLnBrk="1" hangingPunct="1">
              <a:spcBef>
                <a:spcPct val="20000"/>
              </a:spcBef>
              <a:buFont typeface="Arial" charset="0"/>
              <a:buNone/>
              <a:defRPr/>
            </a:pPr>
            <a:r>
              <a:rPr lang="en-GB" altLang="en-US" b="1" dirty="0">
                <a:solidFill>
                  <a:srgbClr val="00B0F0"/>
                </a:solidFill>
                <a:latin typeface="Verdana" pitchFamily="28" charset="0"/>
                <a:cs typeface="Arial" charset="0"/>
              </a:rPr>
              <a:t>ERASMUS+ </a:t>
            </a:r>
            <a:r>
              <a:rPr lang="en-GB" altLang="en-US" b="1" dirty="0">
                <a:solidFill>
                  <a:srgbClr val="F7C943"/>
                </a:solidFill>
                <a:effectLst>
                  <a:outerShdw blurRad="38100" dist="38100" dir="2700000" algn="tl">
                    <a:srgbClr val="C0C0C0"/>
                  </a:outerShdw>
                </a:effectLst>
                <a:latin typeface="Verdana" pitchFamily="28" charset="0"/>
                <a:cs typeface="Arial" charset="0"/>
              </a:rPr>
              <a:t>Online </a:t>
            </a:r>
            <a:r>
              <a:rPr lang="en-GB" altLang="en-US" b="1" dirty="0" err="1">
                <a:solidFill>
                  <a:srgbClr val="F7C943"/>
                </a:solidFill>
                <a:effectLst>
                  <a:outerShdw blurRad="38100" dist="38100" dir="2700000" algn="tl">
                    <a:srgbClr val="C0C0C0"/>
                  </a:outerShdw>
                </a:effectLst>
                <a:latin typeface="Verdana" pitchFamily="28" charset="0"/>
                <a:cs typeface="Arial" charset="0"/>
              </a:rPr>
              <a:t>Nyelvi</a:t>
            </a:r>
            <a:r>
              <a:rPr lang="en-GB" altLang="en-US" b="1" dirty="0">
                <a:solidFill>
                  <a:srgbClr val="F7C943"/>
                </a:solidFill>
                <a:effectLst>
                  <a:outerShdw blurRad="38100" dist="38100" dir="2700000" algn="tl">
                    <a:srgbClr val="C0C0C0"/>
                  </a:outerShdw>
                </a:effectLst>
                <a:latin typeface="Verdana" pitchFamily="28" charset="0"/>
                <a:cs typeface="Arial" charset="0"/>
              </a:rPr>
              <a:t> </a:t>
            </a:r>
            <a:r>
              <a:rPr lang="en-GB" altLang="en-US" b="1" dirty="0" err="1">
                <a:solidFill>
                  <a:srgbClr val="F7C943"/>
                </a:solidFill>
                <a:effectLst>
                  <a:outerShdw blurRad="38100" dist="38100" dir="2700000" algn="tl">
                    <a:srgbClr val="C0C0C0"/>
                  </a:outerShdw>
                </a:effectLst>
                <a:latin typeface="Verdana" pitchFamily="28" charset="0"/>
                <a:cs typeface="Arial" charset="0"/>
              </a:rPr>
              <a:t>Támogatás</a:t>
            </a:r>
            <a:r>
              <a:rPr lang="en-GB" altLang="en-US" b="1" dirty="0">
                <a:solidFill>
                  <a:srgbClr val="F7C943"/>
                </a:solidFill>
                <a:effectLst>
                  <a:outerShdw blurRad="38100" dist="38100" dir="2700000" algn="tl">
                    <a:srgbClr val="C0C0C0"/>
                  </a:outerShdw>
                </a:effectLst>
                <a:latin typeface="Verdana" pitchFamily="28" charset="0"/>
                <a:cs typeface="Arial" charset="0"/>
              </a:rPr>
              <a:t> </a:t>
            </a:r>
            <a:r>
              <a:rPr lang="en-GB" altLang="en-US" b="1" dirty="0">
                <a:solidFill>
                  <a:srgbClr val="00B0F0"/>
                </a:solidFill>
                <a:latin typeface="Verdana" pitchFamily="28" charset="0"/>
                <a:cs typeface="Arial" charset="0"/>
              </a:rPr>
              <a:t>(</a:t>
            </a:r>
            <a:r>
              <a:rPr lang="en-GB" altLang="en-US" b="1" dirty="0" err="1">
                <a:solidFill>
                  <a:srgbClr val="00B0F0"/>
                </a:solidFill>
                <a:latin typeface="Verdana" pitchFamily="28" charset="0"/>
                <a:cs typeface="Arial" charset="0"/>
              </a:rPr>
              <a:t>OLS</a:t>
            </a:r>
            <a:r>
              <a:rPr lang="en-GB" altLang="en-US" b="1" dirty="0">
                <a:solidFill>
                  <a:srgbClr val="00B0F0"/>
                </a:solidFill>
                <a:latin typeface="Verdana" pitchFamily="28" charset="0"/>
                <a:cs typeface="Arial" charset="0"/>
              </a:rPr>
              <a:t>)</a:t>
            </a:r>
          </a:p>
          <a:p>
            <a:pPr eaLnBrk="1" hangingPunct="1">
              <a:defRPr/>
            </a:pPr>
            <a:endParaRPr lang="en-GB" altLang="en-US" sz="800" b="1" dirty="0" smtClean="0">
              <a:solidFill>
                <a:srgbClr val="00B0F0"/>
              </a:solidFill>
              <a:latin typeface="Verdana" pitchFamily="28" charset="0"/>
              <a:cs typeface="Arial" charset="0"/>
            </a:endParaRPr>
          </a:p>
          <a:p>
            <a:pPr eaLnBrk="1" hangingPunct="1">
              <a:defRPr/>
            </a:pPr>
            <a:r>
              <a:rPr lang="en-GB" altLang="en-US" sz="2600" dirty="0" smtClean="0">
                <a:solidFill>
                  <a:srgbClr val="000000"/>
                </a:solidFill>
                <a:latin typeface="Verdana" pitchFamily="28" charset="0"/>
                <a:cs typeface="Arial" charset="0"/>
              </a:rPr>
              <a:t>	</a:t>
            </a:r>
          </a:p>
        </p:txBody>
      </p:sp>
      <p:sp>
        <p:nvSpPr>
          <p:cNvPr id="130053" name="Rounded Rectangle 1"/>
          <p:cNvSpPr>
            <a:spLocks noChangeArrowheads="1"/>
          </p:cNvSpPr>
          <p:nvPr/>
        </p:nvSpPr>
        <p:spPr bwMode="auto">
          <a:xfrm>
            <a:off x="6084888" y="5732463"/>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3175">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GB" altLang="en-US" sz="1200">
              <a:solidFill>
                <a:srgbClr val="0F5494"/>
              </a:solidFill>
              <a:latin typeface="Verdana" pitchFamily="34" charset="0"/>
            </a:endParaRPr>
          </a:p>
        </p:txBody>
      </p:sp>
      <p:pic>
        <p:nvPicPr>
          <p:cNvPr id="1300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323975"/>
            <a:ext cx="31670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4" descr="Logo Altiss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1775" y="2420938"/>
            <a:ext cx="18526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3384550"/>
            <a:ext cx="15605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5613" y="3317875"/>
            <a:ext cx="16129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2700"/>
            <a:ext cx="5072062" cy="691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8" name="Text Box 5"/>
          <p:cNvSpPr txBox="1">
            <a:spLocks noChangeArrowheads="1"/>
          </p:cNvSpPr>
          <p:nvPr/>
        </p:nvSpPr>
        <p:spPr bwMode="auto">
          <a:xfrm>
            <a:off x="0" y="533404"/>
            <a:ext cx="3480470" cy="80791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3100" b="1" dirty="0" smtClean="0">
                <a:solidFill>
                  <a:srgbClr val="0F5494"/>
                </a:solidFill>
                <a:latin typeface="Calibri" pitchFamily="28" charset="0"/>
              </a:rPr>
              <a:t>erasmusplusols.eu</a:t>
            </a:r>
          </a:p>
        </p:txBody>
      </p:sp>
      <p:sp>
        <p:nvSpPr>
          <p:cNvPr id="9" name="Text Box 5"/>
          <p:cNvSpPr txBox="1">
            <a:spLocks noChangeArrowheads="1"/>
          </p:cNvSpPr>
          <p:nvPr/>
        </p:nvSpPr>
        <p:spPr bwMode="auto">
          <a:xfrm>
            <a:off x="6588224" y="5629303"/>
            <a:ext cx="2351088" cy="967957"/>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marL="0" lvl="1" indent="0" algn="ctr" eaLnBrk="1" hangingPunct="1">
              <a:lnSpc>
                <a:spcPct val="150000"/>
              </a:lnSpc>
              <a:spcAft>
                <a:spcPct val="50000"/>
              </a:spcAft>
              <a:buClr>
                <a:srgbClr val="F7C943"/>
              </a:buClr>
              <a:defRPr/>
            </a:pPr>
            <a:r>
              <a:rPr lang="hu-HU" sz="2000" b="1" dirty="0">
                <a:solidFill>
                  <a:srgbClr val="0F5494"/>
                </a:solidFill>
                <a:latin typeface="Calibri" pitchFamily="28" charset="0"/>
              </a:rPr>
              <a:t>2014. október 1-től </a:t>
            </a:r>
            <a:r>
              <a:rPr lang="hu-HU" sz="2000" b="1" dirty="0" smtClean="0">
                <a:solidFill>
                  <a:srgbClr val="0F5494"/>
                </a:solidFill>
                <a:latin typeface="Calibri" pitchFamily="28" charset="0"/>
              </a:rPr>
              <a:t>működik</a:t>
            </a:r>
            <a:endParaRPr lang="en-GB" sz="2000" b="1" dirty="0">
              <a:solidFill>
                <a:srgbClr val="0F5494"/>
              </a:solidFill>
              <a:latin typeface="Calibri" pitchFamily="2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2700"/>
            <a:ext cx="5072062" cy="691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8" name="Text Box 5"/>
          <p:cNvSpPr txBox="1">
            <a:spLocks noChangeArrowheads="1"/>
          </p:cNvSpPr>
          <p:nvPr/>
        </p:nvSpPr>
        <p:spPr bwMode="auto">
          <a:xfrm>
            <a:off x="0" y="6103325"/>
            <a:ext cx="3480470" cy="73398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sz="3100" b="1" dirty="0" smtClean="0">
                <a:solidFill>
                  <a:srgbClr val="0F5494"/>
                </a:solidFill>
                <a:latin typeface="Calibri" pitchFamily="28" charset="0"/>
              </a:rPr>
              <a:t>6 </a:t>
            </a:r>
            <a:r>
              <a:rPr lang="hu-HU" altLang="en-US" sz="3100" b="1" dirty="0" smtClean="0">
                <a:solidFill>
                  <a:srgbClr val="0F5494"/>
                </a:solidFill>
                <a:latin typeface="Calibri" pitchFamily="28" charset="0"/>
              </a:rPr>
              <a:t>nyelv</a:t>
            </a:r>
            <a:endParaRPr lang="en-GB" altLang="en-US" sz="3100" b="1" dirty="0" smtClean="0">
              <a:solidFill>
                <a:srgbClr val="0F5494"/>
              </a:solidFill>
              <a:latin typeface="Calibri" pitchFamily="28" charset="0"/>
            </a:endParaRPr>
          </a:p>
        </p:txBody>
      </p:sp>
      <p:sp>
        <p:nvSpPr>
          <p:cNvPr id="5" name="Rounded Rectangle 4"/>
          <p:cNvSpPr/>
          <p:nvPr/>
        </p:nvSpPr>
        <p:spPr>
          <a:xfrm>
            <a:off x="2362200"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6" name="Rounded Rectangle 5"/>
          <p:cNvSpPr/>
          <p:nvPr/>
        </p:nvSpPr>
        <p:spPr>
          <a:xfrm>
            <a:off x="3124200"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7" name="Rounded Rectangle 6"/>
          <p:cNvSpPr/>
          <p:nvPr/>
        </p:nvSpPr>
        <p:spPr>
          <a:xfrm>
            <a:off x="3810000"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9" name="Rounded Rectangle 8"/>
          <p:cNvSpPr/>
          <p:nvPr/>
        </p:nvSpPr>
        <p:spPr>
          <a:xfrm>
            <a:off x="4530725"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10" name="Rounded Rectangle 9"/>
          <p:cNvSpPr/>
          <p:nvPr/>
        </p:nvSpPr>
        <p:spPr>
          <a:xfrm>
            <a:off x="5216525"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11" name="Rounded Rectangle 10"/>
          <p:cNvSpPr/>
          <p:nvPr/>
        </p:nvSpPr>
        <p:spPr>
          <a:xfrm>
            <a:off x="5902325" y="3429000"/>
            <a:ext cx="574675"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0163"/>
            <a:ext cx="5078413" cy="691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38 Triángulo rectángulo"/>
          <p:cNvSpPr/>
          <p:nvPr/>
        </p:nvSpPr>
        <p:spPr>
          <a:xfrm rot="10800000">
            <a:off x="8316913" y="836613"/>
            <a:ext cx="358775" cy="3603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a:solidFill>
                <a:srgbClr val="FFFFFF"/>
              </a:solidFill>
              <a:ea typeface="ＭＳ Ｐゴシック" pitchFamily="28" charset="-128"/>
            </a:endParaRPr>
          </a:p>
        </p:txBody>
      </p:sp>
      <p:sp>
        <p:nvSpPr>
          <p:cNvPr id="8" name="Text Box 5"/>
          <p:cNvSpPr txBox="1">
            <a:spLocks noChangeArrowheads="1"/>
          </p:cNvSpPr>
          <p:nvPr/>
        </p:nvSpPr>
        <p:spPr bwMode="auto">
          <a:xfrm>
            <a:off x="41285" y="533404"/>
            <a:ext cx="3159125" cy="733983"/>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hu-HU" altLang="en-US" sz="3100" b="1" dirty="0" smtClean="0">
                <a:solidFill>
                  <a:srgbClr val="0F5494"/>
                </a:solidFill>
                <a:latin typeface="Calibri" pitchFamily="28" charset="0"/>
              </a:rPr>
              <a:t>2 szolgáltatás</a:t>
            </a:r>
            <a:endParaRPr lang="en-GB" altLang="en-US" sz="3100" b="1" dirty="0" smtClean="0">
              <a:solidFill>
                <a:srgbClr val="0F5494"/>
              </a:solidFill>
              <a:latin typeface="Calibri" pitchFamily="28" charset="0"/>
            </a:endParaRPr>
          </a:p>
        </p:txBody>
      </p:sp>
      <p:sp>
        <p:nvSpPr>
          <p:cNvPr id="5" name="Rounded Rectangle 4"/>
          <p:cNvSpPr/>
          <p:nvPr/>
        </p:nvSpPr>
        <p:spPr>
          <a:xfrm>
            <a:off x="2590800" y="5638800"/>
            <a:ext cx="12319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6" name="Rounded Rectangle 5"/>
          <p:cNvSpPr/>
          <p:nvPr/>
        </p:nvSpPr>
        <p:spPr>
          <a:xfrm>
            <a:off x="5410200" y="5638800"/>
            <a:ext cx="1184275"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1200">
              <a:solidFill>
                <a:srgbClr val="FFFFFF"/>
              </a:solidFill>
              <a:ea typeface="ＭＳ Ｐゴシック" pitchFamily="28" charset="-128"/>
            </a:endParaRPr>
          </a:p>
        </p:txBody>
      </p:sp>
      <p:sp>
        <p:nvSpPr>
          <p:cNvPr id="12" name="Text Box 5"/>
          <p:cNvSpPr txBox="1">
            <a:spLocks noChangeArrowheads="1"/>
          </p:cNvSpPr>
          <p:nvPr/>
        </p:nvSpPr>
        <p:spPr bwMode="auto">
          <a:xfrm>
            <a:off x="285086" y="3406226"/>
            <a:ext cx="2051720" cy="114307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b="1" dirty="0">
                <a:solidFill>
                  <a:srgbClr val="0F5494"/>
                </a:solidFill>
                <a:latin typeface="Calibri" pitchFamily="28" charset="0"/>
              </a:rPr>
              <a:t>Online </a:t>
            </a:r>
            <a:r>
              <a:rPr lang="en-GB" altLang="en-US" b="1" dirty="0" err="1">
                <a:solidFill>
                  <a:srgbClr val="0F5494"/>
                </a:solidFill>
                <a:latin typeface="Calibri" pitchFamily="28" charset="0"/>
              </a:rPr>
              <a:t>nyelvi</a:t>
            </a:r>
            <a:r>
              <a:rPr lang="en-GB" altLang="en-US" b="1" dirty="0">
                <a:solidFill>
                  <a:srgbClr val="0F5494"/>
                </a:solidFill>
                <a:latin typeface="Calibri" pitchFamily="28" charset="0"/>
              </a:rPr>
              <a:t> </a:t>
            </a:r>
            <a:r>
              <a:rPr lang="en-GB" altLang="en-US" b="1" dirty="0" err="1">
                <a:solidFill>
                  <a:srgbClr val="0F5494"/>
                </a:solidFill>
                <a:latin typeface="Calibri" pitchFamily="28" charset="0"/>
              </a:rPr>
              <a:t>kurzusok</a:t>
            </a:r>
            <a:endParaRPr lang="en-GB" altLang="en-US" b="1" dirty="0">
              <a:solidFill>
                <a:srgbClr val="0F5494"/>
              </a:solidFill>
              <a:latin typeface="Calibri" pitchFamily="28" charset="0"/>
            </a:endParaRPr>
          </a:p>
        </p:txBody>
      </p:sp>
      <p:sp>
        <p:nvSpPr>
          <p:cNvPr id="13" name="Text Box 5"/>
          <p:cNvSpPr txBox="1">
            <a:spLocks noChangeArrowheads="1"/>
          </p:cNvSpPr>
          <p:nvPr/>
        </p:nvSpPr>
        <p:spPr bwMode="auto">
          <a:xfrm>
            <a:off x="254000" y="1981201"/>
            <a:ext cx="2133600" cy="58907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GB" altLang="en-US" b="1" dirty="0" err="1">
                <a:solidFill>
                  <a:srgbClr val="0F5494"/>
                </a:solidFill>
                <a:latin typeface="Calibri" pitchFamily="28" charset="0"/>
              </a:rPr>
              <a:t>Szintfelmérés</a:t>
            </a:r>
            <a:endParaRPr lang="en-GB" altLang="en-US" b="1" dirty="0">
              <a:solidFill>
                <a:srgbClr val="0F5494"/>
              </a:solidFill>
              <a:latin typeface="Calibri" pitchFamily="2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fr-BE" altLang="en-US" smtClean="0">
                <a:solidFill>
                  <a:srgbClr val="000000"/>
                </a:solidFill>
                <a:latin typeface="Verdana Bold" charset="0"/>
                <a:cs typeface="Arial" pitchFamily="34" charset="0"/>
              </a:rPr>
              <a:t>Education </a:t>
            </a:r>
            <a:br>
              <a:rPr lang="fr-BE" altLang="en-US" smtClean="0">
                <a:solidFill>
                  <a:srgbClr val="000000"/>
                </a:solidFill>
                <a:latin typeface="Verdana Bold" charset="0"/>
                <a:cs typeface="Arial" pitchFamily="34" charset="0"/>
              </a:rPr>
            </a:br>
            <a:r>
              <a:rPr lang="fr-BE" altLang="en-US" smtClean="0">
                <a:solidFill>
                  <a:srgbClr val="000000"/>
                </a:solidFill>
                <a:latin typeface="Verdana Bold" charset="0"/>
                <a:cs typeface="Arial" pitchFamily="34" charset="0"/>
              </a:rPr>
              <a:t>and Culture</a:t>
            </a:r>
            <a:endParaRPr lang="en-GB" altLang="en-US" smtClean="0">
              <a:solidFill>
                <a:srgbClr val="000000"/>
              </a:solidFill>
              <a:latin typeface="Verdana Bold" charset="0"/>
              <a:cs typeface="Arial" pitchFamily="34" charset="0"/>
            </a:endParaRPr>
          </a:p>
        </p:txBody>
      </p:sp>
      <p:pic>
        <p:nvPicPr>
          <p:cNvPr id="13414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350"/>
            <a:ext cx="32750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667" flipV="1">
            <a:off x="2813050" y="1851025"/>
            <a:ext cx="3324225"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p:cNvSpPr txBox="1">
            <a:spLocks noChangeArrowheads="1"/>
          </p:cNvSpPr>
          <p:nvPr/>
        </p:nvSpPr>
        <p:spPr bwMode="auto">
          <a:xfrm>
            <a:off x="3059836" y="2487088"/>
            <a:ext cx="2564993" cy="33239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spAutoFit/>
          </a:bodyPr>
          <a:lstStyle>
            <a:lvl1pPr marL="803275" indent="-354013">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eaLnBrk="1" hangingPunct="1">
              <a:lnSpc>
                <a:spcPct val="150000"/>
              </a:lnSpc>
              <a:spcAft>
                <a:spcPct val="50000"/>
              </a:spcAft>
              <a:buClr>
                <a:srgbClr val="F7C943"/>
              </a:buClr>
              <a:buFont typeface="Wingdings" pitchFamily="28" charset="2"/>
              <a:buChar char="§"/>
              <a:defRPr/>
            </a:pPr>
            <a:r>
              <a:rPr lang="en-US" altLang="en-US" sz="2800" b="1" smtClean="0">
                <a:solidFill>
                  <a:srgbClr val="0F5494"/>
                </a:solidFill>
                <a:latin typeface="Verdana" pitchFamily="28" charset="0"/>
              </a:rPr>
              <a:t>WHY?</a:t>
            </a:r>
          </a:p>
          <a:p>
            <a:pPr eaLnBrk="1" hangingPunct="1">
              <a:lnSpc>
                <a:spcPct val="150000"/>
              </a:lnSpc>
              <a:spcAft>
                <a:spcPct val="50000"/>
              </a:spcAft>
              <a:buClr>
                <a:srgbClr val="F7C943"/>
              </a:buClr>
              <a:buFont typeface="Wingdings" pitchFamily="28" charset="2"/>
              <a:buChar char="§"/>
              <a:defRPr/>
            </a:pPr>
            <a:r>
              <a:rPr lang="en-US" altLang="en-US" sz="2800" b="1" smtClean="0">
                <a:solidFill>
                  <a:srgbClr val="0F5494"/>
                </a:solidFill>
                <a:latin typeface="Verdana" pitchFamily="28" charset="0"/>
              </a:rPr>
              <a:t>HOW?</a:t>
            </a:r>
          </a:p>
          <a:p>
            <a:pPr eaLnBrk="1" hangingPunct="1">
              <a:lnSpc>
                <a:spcPct val="150000"/>
              </a:lnSpc>
              <a:spcAft>
                <a:spcPct val="50000"/>
              </a:spcAft>
              <a:buClr>
                <a:srgbClr val="F7C943"/>
              </a:buClr>
              <a:buFont typeface="Wingdings" pitchFamily="28" charset="2"/>
              <a:buChar char="§"/>
              <a:defRPr/>
            </a:pPr>
            <a:r>
              <a:rPr lang="en-US" altLang="en-US" sz="2800" b="1" smtClean="0">
                <a:solidFill>
                  <a:srgbClr val="0F5494"/>
                </a:solidFill>
                <a:latin typeface="Verdana" pitchFamily="28" charset="0"/>
              </a:rPr>
              <a:t>WHAT?</a:t>
            </a:r>
          </a:p>
          <a:p>
            <a:pPr eaLnBrk="1" hangingPunct="1">
              <a:lnSpc>
                <a:spcPct val="150000"/>
              </a:lnSpc>
              <a:spcAft>
                <a:spcPct val="50000"/>
              </a:spcAft>
              <a:buClr>
                <a:srgbClr val="F7C943"/>
              </a:buClr>
              <a:buFont typeface="Wingdings" pitchFamily="28" charset="2"/>
              <a:buChar char="§"/>
              <a:defRPr/>
            </a:pPr>
            <a:r>
              <a:rPr lang="en-US" altLang="en-US" sz="2800" b="1" smtClean="0">
                <a:solidFill>
                  <a:srgbClr val="0F5494"/>
                </a:solidFill>
                <a:latin typeface="Verdana" pitchFamily="28" charset="0"/>
              </a:rPr>
              <a:t>WHEN?</a:t>
            </a:r>
          </a:p>
        </p:txBody>
      </p:sp>
      <p:pic>
        <p:nvPicPr>
          <p:cNvPr id="13415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25" y="-26988"/>
            <a:ext cx="936942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96667" flipV="1">
            <a:off x="2706688" y="1238250"/>
            <a:ext cx="33242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3059836" y="1875596"/>
            <a:ext cx="2880316" cy="15696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square">
            <a:spAutoFit/>
          </a:bodyPr>
          <a:lstStyle>
            <a:lvl1pPr>
              <a:defRPr sz="2400">
                <a:solidFill>
                  <a:schemeClr val="tx1"/>
                </a:solidFill>
                <a:latin typeface="Arial" charset="0"/>
                <a:ea typeface="ＭＳ Ｐゴシック" pitchFamily="28" charset="-128"/>
              </a:defRPr>
            </a:lvl1pPr>
            <a:lvl2pPr marL="37931725" indent="-37474525">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marL="457200" eaLnBrk="0" fontAlgn="base" hangingPunct="0">
              <a:spcBef>
                <a:spcPct val="0"/>
              </a:spcBef>
              <a:spcAft>
                <a:spcPct val="0"/>
              </a:spcAft>
              <a:defRPr sz="2400">
                <a:solidFill>
                  <a:schemeClr val="tx1"/>
                </a:solidFill>
                <a:latin typeface="Arial" charset="0"/>
                <a:ea typeface="ＭＳ Ｐゴシック" pitchFamily="28" charset="-128"/>
              </a:defRPr>
            </a:lvl6pPr>
            <a:lvl7pPr marL="914400" eaLnBrk="0" fontAlgn="base" hangingPunct="0">
              <a:spcBef>
                <a:spcPct val="0"/>
              </a:spcBef>
              <a:spcAft>
                <a:spcPct val="0"/>
              </a:spcAft>
              <a:defRPr sz="2400">
                <a:solidFill>
                  <a:schemeClr val="tx1"/>
                </a:solidFill>
                <a:latin typeface="Arial" charset="0"/>
                <a:ea typeface="ＭＳ Ｐゴシック" pitchFamily="28" charset="-128"/>
              </a:defRPr>
            </a:lvl7pPr>
            <a:lvl8pPr marL="1371600" eaLnBrk="0" fontAlgn="base" hangingPunct="0">
              <a:spcBef>
                <a:spcPct val="0"/>
              </a:spcBef>
              <a:spcAft>
                <a:spcPct val="0"/>
              </a:spcAft>
              <a:defRPr sz="2400">
                <a:solidFill>
                  <a:schemeClr val="tx1"/>
                </a:solidFill>
                <a:latin typeface="Arial" charset="0"/>
                <a:ea typeface="ＭＳ Ｐゴシック" pitchFamily="28" charset="-128"/>
              </a:defRPr>
            </a:lvl8pPr>
            <a:lvl9pPr marL="18288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eaLnBrk="1" hangingPunct="1">
              <a:lnSpc>
                <a:spcPct val="150000"/>
              </a:lnSpc>
              <a:spcAft>
                <a:spcPct val="50000"/>
              </a:spcAft>
              <a:buClr>
                <a:srgbClr val="F7C943"/>
              </a:buClr>
              <a:buFont typeface="Arial" charset="0"/>
              <a:buNone/>
              <a:defRPr/>
            </a:pPr>
            <a:r>
              <a:rPr lang="en-US" altLang="en-US" sz="3200" b="1" dirty="0" err="1">
                <a:solidFill>
                  <a:srgbClr val="254061"/>
                </a:solidFill>
                <a:latin typeface="Calibri" pitchFamily="28" charset="0"/>
              </a:rPr>
              <a:t>Az</a:t>
            </a:r>
            <a:r>
              <a:rPr lang="en-US" altLang="en-US" sz="3200" b="1" dirty="0">
                <a:solidFill>
                  <a:srgbClr val="254061"/>
                </a:solidFill>
                <a:latin typeface="Calibri" pitchFamily="28" charset="0"/>
              </a:rPr>
              <a:t> </a:t>
            </a:r>
            <a:r>
              <a:rPr lang="en-US" altLang="en-US" sz="3200" b="1" dirty="0" err="1">
                <a:solidFill>
                  <a:srgbClr val="254061"/>
                </a:solidFill>
                <a:latin typeface="Calibri" pitchFamily="28" charset="0"/>
              </a:rPr>
              <a:t>OLS</a:t>
            </a:r>
            <a:r>
              <a:rPr lang="en-US" altLang="en-US" sz="3200" b="1" dirty="0">
                <a:solidFill>
                  <a:srgbClr val="254061"/>
                </a:solidFill>
                <a:latin typeface="Calibri" pitchFamily="28" charset="0"/>
              </a:rPr>
              <a:t> </a:t>
            </a:r>
            <a:r>
              <a:rPr lang="en-US" altLang="en-US" sz="3200" b="1" dirty="0" err="1">
                <a:solidFill>
                  <a:srgbClr val="254061"/>
                </a:solidFill>
                <a:latin typeface="Calibri" pitchFamily="28" charset="0"/>
              </a:rPr>
              <a:t>megvalósítása</a:t>
            </a:r>
            <a:endParaRPr lang="en-US" altLang="en-US" sz="3200" b="1" dirty="0" smtClean="0">
              <a:solidFill>
                <a:srgbClr val="254061"/>
              </a:solidFill>
              <a:latin typeface="Calibri" pitchFamily="28" charset="0"/>
            </a:endParaRPr>
          </a:p>
        </p:txBody>
      </p:sp>
      <p:pic>
        <p:nvPicPr>
          <p:cNvPr id="13415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95250"/>
            <a:ext cx="3273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soportba foglalás 2"/>
          <p:cNvGrpSpPr/>
          <p:nvPr/>
        </p:nvGrpSpPr>
        <p:grpSpPr>
          <a:xfrm>
            <a:off x="611560" y="532174"/>
            <a:ext cx="8496936" cy="6137154"/>
            <a:chOff x="611560" y="532174"/>
            <a:chExt cx="8496936" cy="6137154"/>
          </a:xfrm>
        </p:grpSpPr>
        <p:sp>
          <p:nvSpPr>
            <p:cNvPr id="4" name="Szabadkézi sokszög 3"/>
            <p:cNvSpPr/>
            <p:nvPr/>
          </p:nvSpPr>
          <p:spPr>
            <a:xfrm>
              <a:off x="8028384" y="5391776"/>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zabadkézi sokszög 5"/>
            <p:cNvSpPr/>
            <p:nvPr/>
          </p:nvSpPr>
          <p:spPr>
            <a:xfrm>
              <a:off x="8028384" y="494398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zabadkézi sokszög 6"/>
            <p:cNvSpPr/>
            <p:nvPr/>
          </p:nvSpPr>
          <p:spPr>
            <a:xfrm>
              <a:off x="8028384" y="4496203"/>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zabadkézi sokszög 7"/>
            <p:cNvSpPr/>
            <p:nvPr/>
          </p:nvSpPr>
          <p:spPr>
            <a:xfrm>
              <a:off x="8028384"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zabadkézi sokszög 8"/>
            <p:cNvSpPr/>
            <p:nvPr/>
          </p:nvSpPr>
          <p:spPr>
            <a:xfrm>
              <a:off x="7344202" y="3598525"/>
              <a:ext cx="684182" cy="147190"/>
            </a:xfrm>
            <a:custGeom>
              <a:avLst/>
              <a:gdLst/>
              <a:ahLst/>
              <a:cxnLst/>
              <a:rect l="0" t="0" r="0" b="0"/>
              <a:pathLst>
                <a:path>
                  <a:moveTo>
                    <a:pt x="0" y="0"/>
                  </a:moveTo>
                  <a:lnTo>
                    <a:pt x="0" y="73595"/>
                  </a:lnTo>
                  <a:lnTo>
                    <a:pt x="684182" y="73595"/>
                  </a:lnTo>
                  <a:lnTo>
                    <a:pt x="684182"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zabadkézi sokszög 9"/>
            <p:cNvSpPr/>
            <p:nvPr/>
          </p:nvSpPr>
          <p:spPr>
            <a:xfrm>
              <a:off x="5552769" y="4496203"/>
              <a:ext cx="169085" cy="297488"/>
            </a:xfrm>
            <a:custGeom>
              <a:avLst/>
              <a:gdLst/>
              <a:ahLst/>
              <a:cxnLst/>
              <a:rect l="0" t="0" r="0" b="0"/>
              <a:pathLst>
                <a:path>
                  <a:moveTo>
                    <a:pt x="0" y="0"/>
                  </a:moveTo>
                  <a:lnTo>
                    <a:pt x="0" y="297488"/>
                  </a:lnTo>
                  <a:lnTo>
                    <a:pt x="169085" y="2974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zabadkézi sokszög 10"/>
            <p:cNvSpPr/>
            <p:nvPr/>
          </p:nvSpPr>
          <p:spPr>
            <a:xfrm>
              <a:off x="6640800" y="404841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zabadkézi sokszög 11"/>
            <p:cNvSpPr/>
            <p:nvPr/>
          </p:nvSpPr>
          <p:spPr>
            <a:xfrm>
              <a:off x="6660019" y="3598525"/>
              <a:ext cx="684182" cy="147190"/>
            </a:xfrm>
            <a:custGeom>
              <a:avLst/>
              <a:gdLst/>
              <a:ahLst/>
              <a:cxnLst/>
              <a:rect l="0" t="0" r="0" b="0"/>
              <a:pathLst>
                <a:path>
                  <a:moveTo>
                    <a:pt x="684182" y="0"/>
                  </a:moveTo>
                  <a:lnTo>
                    <a:pt x="684182"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zabadkézi sokszög 12"/>
            <p:cNvSpPr/>
            <p:nvPr/>
          </p:nvSpPr>
          <p:spPr>
            <a:xfrm>
              <a:off x="7072848" y="306896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zabadkézi sokszög 13"/>
            <p:cNvSpPr/>
            <p:nvPr/>
          </p:nvSpPr>
          <p:spPr>
            <a:xfrm>
              <a:off x="7072848"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zabadkézi sokszög 14"/>
            <p:cNvSpPr/>
            <p:nvPr/>
          </p:nvSpPr>
          <p:spPr>
            <a:xfrm>
              <a:off x="6228296" y="2236220"/>
              <a:ext cx="1008000" cy="147190"/>
            </a:xfrm>
            <a:custGeom>
              <a:avLst/>
              <a:gdLst/>
              <a:ahLst/>
              <a:cxnLst/>
              <a:rect l="0" t="0" r="0" b="0"/>
              <a:pathLst>
                <a:path>
                  <a:moveTo>
                    <a:pt x="0" y="0"/>
                  </a:moveTo>
                  <a:lnTo>
                    <a:pt x="0" y="73595"/>
                  </a:lnTo>
                  <a:lnTo>
                    <a:pt x="845811" y="73595"/>
                  </a:lnTo>
                  <a:lnTo>
                    <a:pt x="845811"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zabadkézi sokszög 15"/>
            <p:cNvSpPr/>
            <p:nvPr/>
          </p:nvSpPr>
          <p:spPr>
            <a:xfrm>
              <a:off x="4370166" y="3068960"/>
              <a:ext cx="230253" cy="461535"/>
            </a:xfrm>
            <a:custGeom>
              <a:avLst/>
              <a:gdLst/>
              <a:ahLst/>
              <a:cxnLst/>
              <a:rect l="0" t="0" r="0" b="0"/>
              <a:pathLst>
                <a:path>
                  <a:moveTo>
                    <a:pt x="0" y="0"/>
                  </a:moveTo>
                  <a:lnTo>
                    <a:pt x="0" y="299610"/>
                  </a:lnTo>
                  <a:lnTo>
                    <a:pt x="230253"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zabadkézi sokszög 16"/>
            <p:cNvSpPr/>
            <p:nvPr/>
          </p:nvSpPr>
          <p:spPr>
            <a:xfrm>
              <a:off x="5336766" y="269229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Szabadkézi sokszög 17"/>
            <p:cNvSpPr/>
            <p:nvPr/>
          </p:nvSpPr>
          <p:spPr>
            <a:xfrm>
              <a:off x="5382486" y="2236220"/>
              <a:ext cx="845811" cy="147190"/>
            </a:xfrm>
            <a:custGeom>
              <a:avLst/>
              <a:gdLst/>
              <a:ahLst/>
              <a:cxnLst/>
              <a:rect l="0" t="0" r="0" b="0"/>
              <a:pathLst>
                <a:path>
                  <a:moveTo>
                    <a:pt x="845811" y="0"/>
                  </a:moveTo>
                  <a:lnTo>
                    <a:pt x="845811"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zabadkézi sokszög 18"/>
            <p:cNvSpPr/>
            <p:nvPr/>
          </p:nvSpPr>
          <p:spPr>
            <a:xfrm>
              <a:off x="4485292" y="1778239"/>
              <a:ext cx="667952" cy="302585"/>
            </a:xfrm>
            <a:custGeom>
              <a:avLst/>
              <a:gdLst/>
              <a:ahLst/>
              <a:cxnLst/>
              <a:rect l="0" t="0" r="0" b="0"/>
              <a:pathLst>
                <a:path>
                  <a:moveTo>
                    <a:pt x="0" y="0"/>
                  </a:moveTo>
                  <a:lnTo>
                    <a:pt x="0" y="302585"/>
                  </a:lnTo>
                  <a:lnTo>
                    <a:pt x="1090637" y="30258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zabadkézi sokszög 19"/>
            <p:cNvSpPr/>
            <p:nvPr/>
          </p:nvSpPr>
          <p:spPr>
            <a:xfrm>
              <a:off x="3878053" y="1318653"/>
              <a:ext cx="1368114" cy="147190"/>
            </a:xfrm>
            <a:custGeom>
              <a:avLst/>
              <a:gdLst/>
              <a:ahLst/>
              <a:cxnLst/>
              <a:rect l="0" t="0" r="0" b="0"/>
              <a:pathLst>
                <a:path>
                  <a:moveTo>
                    <a:pt x="0" y="0"/>
                  </a:moveTo>
                  <a:lnTo>
                    <a:pt x="0" y="73595"/>
                  </a:lnTo>
                  <a:lnTo>
                    <a:pt x="1368114" y="73595"/>
                  </a:lnTo>
                  <a:lnTo>
                    <a:pt x="1368114"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Szabadkézi sokszög 20"/>
            <p:cNvSpPr/>
            <p:nvPr/>
          </p:nvSpPr>
          <p:spPr>
            <a:xfrm>
              <a:off x="4813307" y="6283823"/>
              <a:ext cx="163557" cy="282892"/>
            </a:xfrm>
            <a:custGeom>
              <a:avLst/>
              <a:gdLst/>
              <a:ahLst/>
              <a:cxnLst/>
              <a:rect l="0" t="0" r="0" b="0"/>
              <a:pathLst>
                <a:path>
                  <a:moveTo>
                    <a:pt x="0" y="0"/>
                  </a:moveTo>
                  <a:lnTo>
                    <a:pt x="0" y="282892"/>
                  </a:lnTo>
                  <a:lnTo>
                    <a:pt x="163557" y="28289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Szabadkézi sokszög 21"/>
            <p:cNvSpPr/>
            <p:nvPr/>
          </p:nvSpPr>
          <p:spPr>
            <a:xfrm>
              <a:off x="5203740" y="58441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zabadkézi sokszög 22"/>
            <p:cNvSpPr/>
            <p:nvPr/>
          </p:nvSpPr>
          <p:spPr>
            <a:xfrm>
              <a:off x="5203740" y="540166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zabadkézi sokszög 23"/>
            <p:cNvSpPr/>
            <p:nvPr/>
          </p:nvSpPr>
          <p:spPr>
            <a:xfrm>
              <a:off x="4616693" y="4956841"/>
              <a:ext cx="632766" cy="147190"/>
            </a:xfrm>
            <a:custGeom>
              <a:avLst/>
              <a:gdLst/>
              <a:ahLst/>
              <a:cxnLst/>
              <a:rect l="0" t="0" r="0" b="0"/>
              <a:pathLst>
                <a:path>
                  <a:moveTo>
                    <a:pt x="0" y="0"/>
                  </a:moveTo>
                  <a:lnTo>
                    <a:pt x="0" y="73595"/>
                  </a:lnTo>
                  <a:lnTo>
                    <a:pt x="632766" y="73595"/>
                  </a:lnTo>
                  <a:lnTo>
                    <a:pt x="632766"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Szabadkézi sokszög 24"/>
            <p:cNvSpPr/>
            <p:nvPr/>
          </p:nvSpPr>
          <p:spPr>
            <a:xfrm>
              <a:off x="2750830" y="6286121"/>
              <a:ext cx="165146" cy="292575"/>
            </a:xfrm>
            <a:custGeom>
              <a:avLst/>
              <a:gdLst/>
              <a:ahLst/>
              <a:cxnLst/>
              <a:rect l="0" t="0" r="0" b="0"/>
              <a:pathLst>
                <a:path>
                  <a:moveTo>
                    <a:pt x="0" y="0"/>
                  </a:moveTo>
                  <a:lnTo>
                    <a:pt x="0" y="292575"/>
                  </a:lnTo>
                  <a:lnTo>
                    <a:pt x="165146" y="29257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zabadkézi sokszög 25"/>
            <p:cNvSpPr/>
            <p:nvPr/>
          </p:nvSpPr>
          <p:spPr>
            <a:xfrm>
              <a:off x="3942584" y="5845337"/>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Szabadkézi sokszög 26"/>
            <p:cNvSpPr/>
            <p:nvPr/>
          </p:nvSpPr>
          <p:spPr>
            <a:xfrm>
              <a:off x="3942584" y="540225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Szabadkézi sokszög 27"/>
            <p:cNvSpPr/>
            <p:nvPr/>
          </p:nvSpPr>
          <p:spPr>
            <a:xfrm>
              <a:off x="3988304" y="4956841"/>
              <a:ext cx="628389" cy="147190"/>
            </a:xfrm>
            <a:custGeom>
              <a:avLst/>
              <a:gdLst/>
              <a:ahLst/>
              <a:cxnLst/>
              <a:rect l="0" t="0" r="0" b="0"/>
              <a:pathLst>
                <a:path>
                  <a:moveTo>
                    <a:pt x="628389" y="0"/>
                  </a:moveTo>
                  <a:lnTo>
                    <a:pt x="62838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Szabadkézi sokszög 28"/>
            <p:cNvSpPr/>
            <p:nvPr/>
          </p:nvSpPr>
          <p:spPr>
            <a:xfrm>
              <a:off x="4570973" y="4509650"/>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Szabadkézi sokszög 29"/>
            <p:cNvSpPr/>
            <p:nvPr/>
          </p:nvSpPr>
          <p:spPr>
            <a:xfrm>
              <a:off x="3181485" y="4060059"/>
              <a:ext cx="989699" cy="147190"/>
            </a:xfrm>
            <a:custGeom>
              <a:avLst/>
              <a:gdLst/>
              <a:ahLst/>
              <a:cxnLst/>
              <a:rect l="0" t="0" r="0" b="0"/>
              <a:pathLst>
                <a:path>
                  <a:moveTo>
                    <a:pt x="0" y="0"/>
                  </a:moveTo>
                  <a:lnTo>
                    <a:pt x="0" y="73595"/>
                  </a:lnTo>
                  <a:lnTo>
                    <a:pt x="989699" y="73595"/>
                  </a:lnTo>
                  <a:lnTo>
                    <a:pt x="989699"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Szabadkézi sokszög 30"/>
            <p:cNvSpPr/>
            <p:nvPr/>
          </p:nvSpPr>
          <p:spPr>
            <a:xfrm>
              <a:off x="881479" y="5403155"/>
              <a:ext cx="167751" cy="295135"/>
            </a:xfrm>
            <a:custGeom>
              <a:avLst/>
              <a:gdLst/>
              <a:ahLst/>
              <a:cxnLst/>
              <a:rect l="0" t="0" r="0" b="0"/>
              <a:pathLst>
                <a:path>
                  <a:moveTo>
                    <a:pt x="0" y="0"/>
                  </a:moveTo>
                  <a:lnTo>
                    <a:pt x="0" y="295135"/>
                  </a:lnTo>
                  <a:lnTo>
                    <a:pt x="167751" y="29513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8" name="Szabadkézi sokszög 171007"/>
            <p:cNvSpPr/>
            <p:nvPr/>
          </p:nvSpPr>
          <p:spPr>
            <a:xfrm>
              <a:off x="2104296" y="4957738"/>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09" name="Szabadkézi sokszög 171008"/>
            <p:cNvSpPr/>
            <p:nvPr/>
          </p:nvSpPr>
          <p:spPr>
            <a:xfrm>
              <a:off x="2104296" y="4509952"/>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0" name="Szabadkézi sokszög 171009"/>
            <p:cNvSpPr/>
            <p:nvPr/>
          </p:nvSpPr>
          <p:spPr>
            <a:xfrm>
              <a:off x="2195736" y="4060059"/>
              <a:ext cx="985749" cy="147190"/>
            </a:xfrm>
            <a:custGeom>
              <a:avLst/>
              <a:gdLst/>
              <a:ahLst/>
              <a:cxnLst/>
              <a:rect l="0" t="0" r="0" b="0"/>
              <a:pathLst>
                <a:path>
                  <a:moveTo>
                    <a:pt x="985749" y="0"/>
                  </a:moveTo>
                  <a:lnTo>
                    <a:pt x="985749"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1" name="Szabadkézi sokszög 171010"/>
            <p:cNvSpPr/>
            <p:nvPr/>
          </p:nvSpPr>
          <p:spPr>
            <a:xfrm>
              <a:off x="1845047" y="3561438"/>
              <a:ext cx="1179396" cy="299610"/>
            </a:xfrm>
            <a:custGeom>
              <a:avLst/>
              <a:gdLst/>
              <a:ahLst/>
              <a:cxnLst/>
              <a:rect l="0" t="0" r="0" b="0"/>
              <a:pathLst>
                <a:path>
                  <a:moveTo>
                    <a:pt x="0" y="0"/>
                  </a:moveTo>
                  <a:lnTo>
                    <a:pt x="0" y="299610"/>
                  </a:lnTo>
                  <a:lnTo>
                    <a:pt x="1179396" y="29961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3" name="Szabadkézi sokszög 171012"/>
            <p:cNvSpPr/>
            <p:nvPr/>
          </p:nvSpPr>
          <p:spPr>
            <a:xfrm>
              <a:off x="2409006" y="3076299"/>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4" name="Szabadkézi sokszög 171013"/>
            <p:cNvSpPr/>
            <p:nvPr/>
          </p:nvSpPr>
          <p:spPr>
            <a:xfrm>
              <a:off x="2409006" y="2697755"/>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5" name="Szabadkézi sokszög 171014"/>
            <p:cNvSpPr/>
            <p:nvPr/>
          </p:nvSpPr>
          <p:spPr>
            <a:xfrm>
              <a:off x="2409006" y="2239774"/>
              <a:ext cx="91440" cy="147190"/>
            </a:xfrm>
            <a:custGeom>
              <a:avLst/>
              <a:gdLst/>
              <a:ahLst/>
              <a:cxnLst/>
              <a:rect l="0" t="0" r="0" b="0"/>
              <a:pathLst>
                <a:path>
                  <a:moveTo>
                    <a:pt x="45720" y="0"/>
                  </a:moveTo>
                  <a:lnTo>
                    <a:pt x="4572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6" name="Szabadkézi sokszög 171015"/>
            <p:cNvSpPr/>
            <p:nvPr/>
          </p:nvSpPr>
          <p:spPr>
            <a:xfrm>
              <a:off x="1289391" y="1780188"/>
              <a:ext cx="388355" cy="303388"/>
            </a:xfrm>
            <a:custGeom>
              <a:avLst/>
              <a:gdLst/>
              <a:ahLst/>
              <a:cxnLst/>
              <a:rect l="0" t="0" r="0" b="0"/>
              <a:pathLst>
                <a:path>
                  <a:moveTo>
                    <a:pt x="0" y="0"/>
                  </a:moveTo>
                  <a:lnTo>
                    <a:pt x="0" y="303388"/>
                  </a:lnTo>
                  <a:lnTo>
                    <a:pt x="388355" y="30338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7" name="Szabadkézi sokszög 171016"/>
            <p:cNvSpPr/>
            <p:nvPr/>
          </p:nvSpPr>
          <p:spPr>
            <a:xfrm>
              <a:off x="2325007" y="1318653"/>
              <a:ext cx="1553046" cy="147190"/>
            </a:xfrm>
            <a:custGeom>
              <a:avLst/>
              <a:gdLst/>
              <a:ahLst/>
              <a:cxnLst/>
              <a:rect l="0" t="0" r="0" b="0"/>
              <a:pathLst>
                <a:path>
                  <a:moveTo>
                    <a:pt x="1553046" y="0"/>
                  </a:moveTo>
                  <a:lnTo>
                    <a:pt x="1553046" y="73595"/>
                  </a:lnTo>
                  <a:lnTo>
                    <a:pt x="0" y="73595"/>
                  </a:lnTo>
                  <a:lnTo>
                    <a:pt x="0" y="14719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8" name="Szabadkézi sokszög 171017"/>
            <p:cNvSpPr/>
            <p:nvPr/>
          </p:nvSpPr>
          <p:spPr>
            <a:xfrm>
              <a:off x="3832333" y="844895"/>
              <a:ext cx="91440" cy="147190"/>
            </a:xfrm>
            <a:custGeom>
              <a:avLst/>
              <a:gdLst/>
              <a:ahLst/>
              <a:cxnLst/>
              <a:rect l="0" t="0" r="0" b="0"/>
              <a:pathLst>
                <a:path>
                  <a:moveTo>
                    <a:pt x="45720" y="0"/>
                  </a:moveTo>
                  <a:lnTo>
                    <a:pt x="45720" y="14719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1019" name="Szabadkézi sokszög 171018"/>
            <p:cNvSpPr/>
            <p:nvPr/>
          </p:nvSpPr>
          <p:spPr>
            <a:xfrm>
              <a:off x="2028736" y="532174"/>
              <a:ext cx="3698633" cy="360000"/>
            </a:xfrm>
            <a:custGeom>
              <a:avLst/>
              <a:gdLst>
                <a:gd name="connsiteX0" fmla="*/ 0 w 3698633"/>
                <a:gd name="connsiteY0" fmla="*/ 0 h 312721"/>
                <a:gd name="connsiteX1" fmla="*/ 3698633 w 3698633"/>
                <a:gd name="connsiteY1" fmla="*/ 0 h 312721"/>
                <a:gd name="connsiteX2" fmla="*/ 3698633 w 3698633"/>
                <a:gd name="connsiteY2" fmla="*/ 312721 h 312721"/>
                <a:gd name="connsiteX3" fmla="*/ 0 w 3698633"/>
                <a:gd name="connsiteY3" fmla="*/ 312721 h 312721"/>
                <a:gd name="connsiteX4" fmla="*/ 0 w 3698633"/>
                <a:gd name="connsiteY4" fmla="*/ 0 h 312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12721">
                  <a:moveTo>
                    <a:pt x="0" y="0"/>
                  </a:moveTo>
                  <a:lnTo>
                    <a:pt x="3698633" y="0"/>
                  </a:lnTo>
                  <a:lnTo>
                    <a:pt x="3698633" y="312721"/>
                  </a:lnTo>
                  <a:lnTo>
                    <a:pt x="0" y="312721"/>
                  </a:lnTo>
                  <a:lnTo>
                    <a:pt x="0" y="0"/>
                  </a:lnTo>
                  <a:close/>
                </a:path>
              </a:pathLst>
            </a:custGeom>
            <a:solidFill>
              <a:schemeClr val="accent5">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Hallgató kiválasztása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intézményben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0" name="Szabadkézi sokszög 171019"/>
            <p:cNvSpPr/>
            <p:nvPr/>
          </p:nvSpPr>
          <p:spPr>
            <a:xfrm>
              <a:off x="2028736" y="980768"/>
              <a:ext cx="3698633" cy="360000"/>
            </a:xfrm>
            <a:custGeom>
              <a:avLst/>
              <a:gdLst>
                <a:gd name="connsiteX0" fmla="*/ 0 w 3698633"/>
                <a:gd name="connsiteY0" fmla="*/ 0 h 326567"/>
                <a:gd name="connsiteX1" fmla="*/ 3698633 w 3698633"/>
                <a:gd name="connsiteY1" fmla="*/ 0 h 326567"/>
                <a:gd name="connsiteX2" fmla="*/ 3698633 w 3698633"/>
                <a:gd name="connsiteY2" fmla="*/ 326567 h 326567"/>
                <a:gd name="connsiteX3" fmla="*/ 0 w 3698633"/>
                <a:gd name="connsiteY3" fmla="*/ 326567 h 326567"/>
                <a:gd name="connsiteX4" fmla="*/ 0 w 3698633"/>
                <a:gd name="connsiteY4" fmla="*/ 0 h 326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33" h="326567">
                  <a:moveTo>
                    <a:pt x="0" y="0"/>
                  </a:moveTo>
                  <a:lnTo>
                    <a:pt x="3698633" y="0"/>
                  </a:lnTo>
                  <a:lnTo>
                    <a:pt x="3698633" y="326567"/>
                  </a:lnTo>
                  <a:lnTo>
                    <a:pt x="0" y="32656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munkanyelv az alábbi 6 nyelv között van?</a:t>
              </a:r>
            </a:p>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angol (E</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spanyol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francia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FR</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német (D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olasz (</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IT</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holland(</a:t>
              </a:r>
              <a:r>
                <a:rPr lang="es-E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1" name="Szabadkézi sokszög 171020"/>
            <p:cNvSpPr/>
            <p:nvPr/>
          </p:nvSpPr>
          <p:spPr>
            <a:xfrm>
              <a:off x="1030487" y="1465844"/>
              <a:ext cx="2589038" cy="288000"/>
            </a:xfrm>
            <a:custGeom>
              <a:avLst/>
              <a:gdLst>
                <a:gd name="connsiteX0" fmla="*/ 0 w 2589038"/>
                <a:gd name="connsiteY0" fmla="*/ 0 h 314343"/>
                <a:gd name="connsiteX1" fmla="*/ 2589038 w 2589038"/>
                <a:gd name="connsiteY1" fmla="*/ 0 h 314343"/>
                <a:gd name="connsiteX2" fmla="*/ 2589038 w 2589038"/>
                <a:gd name="connsiteY2" fmla="*/ 314343 h 314343"/>
                <a:gd name="connsiteX3" fmla="*/ 0 w 2589038"/>
                <a:gd name="connsiteY3" fmla="*/ 314343 h 314343"/>
                <a:gd name="connsiteX4" fmla="*/ 0 w 2589038"/>
                <a:gd name="connsiteY4" fmla="*/ 0 h 31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9038" h="314343">
                  <a:moveTo>
                    <a:pt x="0" y="0"/>
                  </a:moveTo>
                  <a:lnTo>
                    <a:pt x="2589038" y="0"/>
                  </a:lnTo>
                  <a:lnTo>
                    <a:pt x="2589038" y="314343"/>
                  </a:lnTo>
                  <a:lnTo>
                    <a:pt x="0" y="31434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 az oktatás/munka nyelve a hat nyelv egyike</a:t>
              </a:r>
              <a:endPar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2" name="Szabadkézi sokszög 171021"/>
            <p:cNvSpPr/>
            <p:nvPr/>
          </p:nvSpPr>
          <p:spPr>
            <a:xfrm>
              <a:off x="1677746" y="1927379"/>
              <a:ext cx="1872000" cy="288000"/>
            </a:xfrm>
            <a:custGeom>
              <a:avLst/>
              <a:gdLst>
                <a:gd name="connsiteX0" fmla="*/ 0 w 1553957"/>
                <a:gd name="connsiteY0" fmla="*/ 0 h 312395"/>
                <a:gd name="connsiteX1" fmla="*/ 1553957 w 1553957"/>
                <a:gd name="connsiteY1" fmla="*/ 0 h 312395"/>
                <a:gd name="connsiteX2" fmla="*/ 1553957 w 1553957"/>
                <a:gd name="connsiteY2" fmla="*/ 312395 h 312395"/>
                <a:gd name="connsiteX3" fmla="*/ 0 w 1553957"/>
                <a:gd name="connsiteY3" fmla="*/ 312395 h 312395"/>
                <a:gd name="connsiteX4" fmla="*/ 0 w 1553957"/>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57" h="312395">
                  <a:moveTo>
                    <a:pt x="0" y="0"/>
                  </a:moveTo>
                  <a:lnTo>
                    <a:pt x="1553957" y="0"/>
                  </a:lnTo>
                  <a:lnTo>
                    <a:pt x="1553957"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3" name="Szabadkézi sokszög 171022"/>
            <p:cNvSpPr/>
            <p:nvPr/>
          </p:nvSpPr>
          <p:spPr>
            <a:xfrm>
              <a:off x="1682509" y="2386965"/>
              <a:ext cx="1872000" cy="288000"/>
            </a:xfrm>
            <a:custGeom>
              <a:avLst/>
              <a:gdLst>
                <a:gd name="connsiteX0" fmla="*/ 0 w 1544431"/>
                <a:gd name="connsiteY0" fmla="*/ 0 h 310790"/>
                <a:gd name="connsiteX1" fmla="*/ 1544431 w 1544431"/>
                <a:gd name="connsiteY1" fmla="*/ 0 h 310790"/>
                <a:gd name="connsiteX2" fmla="*/ 1544431 w 1544431"/>
                <a:gd name="connsiteY2" fmla="*/ 310790 h 310790"/>
                <a:gd name="connsiteX3" fmla="*/ 0 w 1544431"/>
                <a:gd name="connsiteY3" fmla="*/ 310790 h 310790"/>
                <a:gd name="connsiteX4" fmla="*/ 0 w 1544431"/>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10790">
                  <a:moveTo>
                    <a:pt x="0" y="0"/>
                  </a:moveTo>
                  <a:lnTo>
                    <a:pt x="1544431" y="0"/>
                  </a:lnTo>
                  <a:lnTo>
                    <a:pt x="1544431"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4" name="Szabadkézi sokszög 171023"/>
            <p:cNvSpPr/>
            <p:nvPr/>
          </p:nvSpPr>
          <p:spPr>
            <a:xfrm>
              <a:off x="1687212" y="2788688"/>
              <a:ext cx="1872000" cy="288000"/>
            </a:xfrm>
            <a:custGeom>
              <a:avLst/>
              <a:gdLst>
                <a:gd name="connsiteX0" fmla="*/ 0 w 1535025"/>
                <a:gd name="connsiteY0" fmla="*/ 0 h 308887"/>
                <a:gd name="connsiteX1" fmla="*/ 1535025 w 1535025"/>
                <a:gd name="connsiteY1" fmla="*/ 0 h 308887"/>
                <a:gd name="connsiteX2" fmla="*/ 1535025 w 1535025"/>
                <a:gd name="connsiteY2" fmla="*/ 308887 h 308887"/>
                <a:gd name="connsiteX3" fmla="*/ 0 w 1535025"/>
                <a:gd name="connsiteY3" fmla="*/ 308887 h 308887"/>
                <a:gd name="connsiteX4" fmla="*/ 0 w 1535025"/>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8887">
                  <a:moveTo>
                    <a:pt x="0" y="0"/>
                  </a:moveTo>
                  <a:lnTo>
                    <a:pt x="1535025" y="0"/>
                  </a:lnTo>
                  <a:lnTo>
                    <a:pt x="1535025"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a:t>
              </a: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5" name="Szabadkézi sokszög 171024"/>
            <p:cNvSpPr/>
            <p:nvPr/>
          </p:nvSpPr>
          <p:spPr>
            <a:xfrm>
              <a:off x="1692627" y="3220315"/>
              <a:ext cx="1872000" cy="288000"/>
            </a:xfrm>
            <a:custGeom>
              <a:avLst/>
              <a:gdLst>
                <a:gd name="connsiteX0" fmla="*/ 0 w 1524196"/>
                <a:gd name="connsiteY0" fmla="*/ 0 h 307005"/>
                <a:gd name="connsiteX1" fmla="*/ 1524196 w 1524196"/>
                <a:gd name="connsiteY1" fmla="*/ 0 h 307005"/>
                <a:gd name="connsiteX2" fmla="*/ 1524196 w 1524196"/>
                <a:gd name="connsiteY2" fmla="*/ 307005 h 307005"/>
                <a:gd name="connsiteX3" fmla="*/ 0 w 1524196"/>
                <a:gd name="connsiteY3" fmla="*/ 307005 h 307005"/>
                <a:gd name="connsiteX4" fmla="*/ 0 w 1524196"/>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196" h="307005">
                  <a:moveTo>
                    <a:pt x="0" y="0"/>
                  </a:moveTo>
                  <a:lnTo>
                    <a:pt x="1524196" y="0"/>
                  </a:lnTo>
                  <a:lnTo>
                    <a:pt x="1524196"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és a küldő intézmény is automatikusan megkapja az eredményt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6" name="Szabadkézi sokszög 171025"/>
            <p:cNvSpPr/>
            <p:nvPr/>
          </p:nvSpPr>
          <p:spPr>
            <a:xfrm>
              <a:off x="3024444" y="3745715"/>
              <a:ext cx="12051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p>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7" name="Szabadkézi sokszög 171026"/>
            <p:cNvSpPr/>
            <p:nvPr/>
          </p:nvSpPr>
          <p:spPr>
            <a:xfrm>
              <a:off x="611560" y="4207250"/>
              <a:ext cx="1728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8" name="Szabadkézi sokszög 171027"/>
            <p:cNvSpPr/>
            <p:nvPr/>
          </p:nvSpPr>
          <p:spPr>
            <a:xfrm>
              <a:off x="615509" y="4594876"/>
              <a:ext cx="1728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Az </a:t>
              </a:r>
              <a:r>
                <a:rPr lang="en-US"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29" name="Szabadkézi sokszög 171028"/>
            <p:cNvSpPr/>
            <p:nvPr/>
          </p:nvSpPr>
          <p:spPr>
            <a:xfrm>
              <a:off x="619956" y="5104929"/>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köti meg</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0" name="Szabadkézi sokszög 171029"/>
            <p:cNvSpPr/>
            <p:nvPr/>
          </p:nvSpPr>
          <p:spPr>
            <a:xfrm>
              <a:off x="1049230" y="5550346"/>
              <a:ext cx="1296000" cy="360000"/>
            </a:xfrm>
            <a:custGeom>
              <a:avLst/>
              <a:gdLst>
                <a:gd name="connsiteX0" fmla="*/ 0 w 924660"/>
                <a:gd name="connsiteY0" fmla="*/ 0 h 295888"/>
                <a:gd name="connsiteX1" fmla="*/ 924660 w 924660"/>
                <a:gd name="connsiteY1" fmla="*/ 0 h 295888"/>
                <a:gd name="connsiteX2" fmla="*/ 924660 w 924660"/>
                <a:gd name="connsiteY2" fmla="*/ 295888 h 295888"/>
                <a:gd name="connsiteX3" fmla="*/ 0 w 924660"/>
                <a:gd name="connsiteY3" fmla="*/ 295888 h 295888"/>
                <a:gd name="connsiteX4" fmla="*/ 0 w 924660"/>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660" h="295888">
                  <a:moveTo>
                    <a:pt x="0" y="0"/>
                  </a:moveTo>
                  <a:lnTo>
                    <a:pt x="924660" y="0"/>
                  </a:lnTo>
                  <a:lnTo>
                    <a:pt x="924660"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1" name="Szabadkézi sokszög 171030"/>
            <p:cNvSpPr/>
            <p:nvPr/>
          </p:nvSpPr>
          <p:spPr>
            <a:xfrm>
              <a:off x="3521365" y="4207250"/>
              <a:ext cx="1728000" cy="288000"/>
            </a:xfrm>
            <a:custGeom>
              <a:avLst/>
              <a:gdLst>
                <a:gd name="connsiteX0" fmla="*/ 0 w 1127236"/>
                <a:gd name="connsiteY0" fmla="*/ 0 h 302400"/>
                <a:gd name="connsiteX1" fmla="*/ 1127236 w 1127236"/>
                <a:gd name="connsiteY1" fmla="*/ 0 h 302400"/>
                <a:gd name="connsiteX2" fmla="*/ 1127236 w 1127236"/>
                <a:gd name="connsiteY2" fmla="*/ 302400 h 302400"/>
                <a:gd name="connsiteX3" fmla="*/ 0 w 1127236"/>
                <a:gd name="connsiteY3" fmla="*/ 302400 h 302400"/>
                <a:gd name="connsiteX4" fmla="*/ 0 w 1127236"/>
                <a:gd name="connsiteY4" fmla="*/ 0 h 30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2400">
                  <a:moveTo>
                    <a:pt x="0" y="0"/>
                  </a:moveTo>
                  <a:lnTo>
                    <a:pt x="1127236" y="0"/>
                  </a:lnTo>
                  <a:lnTo>
                    <a:pt x="1127236" y="302400"/>
                  </a:lnTo>
                  <a:lnTo>
                    <a:pt x="0" y="30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2" name="Szabadkézi sokszög 171031"/>
            <p:cNvSpPr/>
            <p:nvPr/>
          </p:nvSpPr>
          <p:spPr>
            <a:xfrm>
              <a:off x="3525812" y="4594575"/>
              <a:ext cx="1728000" cy="360000"/>
            </a:xfrm>
            <a:custGeom>
              <a:avLst/>
              <a:gdLst>
                <a:gd name="connsiteX0" fmla="*/ 0 w 1118342"/>
                <a:gd name="connsiteY0" fmla="*/ 0 h 299999"/>
                <a:gd name="connsiteX1" fmla="*/ 1118342 w 1118342"/>
                <a:gd name="connsiteY1" fmla="*/ 0 h 299999"/>
                <a:gd name="connsiteX2" fmla="*/ 1118342 w 1118342"/>
                <a:gd name="connsiteY2" fmla="*/ 299999 h 299999"/>
                <a:gd name="connsiteX3" fmla="*/ 0 w 1118342"/>
                <a:gd name="connsiteY3" fmla="*/ 299999 h 299999"/>
                <a:gd name="connsiteX4" fmla="*/ 0 w 1118342"/>
                <a:gd name="connsiteY4" fmla="*/ 0 h 29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9999">
                  <a:moveTo>
                    <a:pt x="0" y="0"/>
                  </a:moveTo>
                  <a:lnTo>
                    <a:pt x="1118342" y="0"/>
                  </a:lnTo>
                  <a:lnTo>
                    <a:pt x="1118342" y="299999"/>
                  </a:lnTo>
                  <a:lnTo>
                    <a:pt x="0" y="29999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p>
          </p:txBody>
        </p:sp>
        <p:sp>
          <p:nvSpPr>
            <p:cNvPr id="171033" name="Szabadkézi sokszög 171032"/>
            <p:cNvSpPr/>
            <p:nvPr/>
          </p:nvSpPr>
          <p:spPr>
            <a:xfrm>
              <a:off x="2835317" y="5104032"/>
              <a:ext cx="1728000" cy="360000"/>
            </a:xfrm>
            <a:custGeom>
              <a:avLst/>
              <a:gdLst>
                <a:gd name="connsiteX0" fmla="*/ 0 w 1118342"/>
                <a:gd name="connsiteY0" fmla="*/ 0 h 298226"/>
                <a:gd name="connsiteX1" fmla="*/ 1118342 w 1118342"/>
                <a:gd name="connsiteY1" fmla="*/ 0 h 298226"/>
                <a:gd name="connsiteX2" fmla="*/ 1118342 w 1118342"/>
                <a:gd name="connsiteY2" fmla="*/ 298226 h 298226"/>
                <a:gd name="connsiteX3" fmla="*/ 0 w 1118342"/>
                <a:gd name="connsiteY3" fmla="*/ 298226 h 298226"/>
                <a:gd name="connsiteX4" fmla="*/ 0 w 1118342"/>
                <a:gd name="connsiteY4" fmla="*/ 0 h 29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342" h="298226">
                  <a:moveTo>
                    <a:pt x="0" y="0"/>
                  </a:moveTo>
                  <a:lnTo>
                    <a:pt x="1118342" y="0"/>
                  </a:lnTo>
                  <a:lnTo>
                    <a:pt x="1118342" y="298226"/>
                  </a:lnTo>
                  <a:lnTo>
                    <a:pt x="0" y="29822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O</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l</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 felajánlható (amennyiben van elegendő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licensz</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4" name="Szabadkézi sokszög 171033"/>
            <p:cNvSpPr/>
            <p:nvPr/>
          </p:nvSpPr>
          <p:spPr>
            <a:xfrm>
              <a:off x="2839693" y="5549449"/>
              <a:ext cx="1728000" cy="360000"/>
            </a:xfrm>
            <a:custGeom>
              <a:avLst/>
              <a:gdLst>
                <a:gd name="connsiteX0" fmla="*/ 0 w 1109587"/>
                <a:gd name="connsiteY0" fmla="*/ 0 h 295888"/>
                <a:gd name="connsiteX1" fmla="*/ 1109587 w 1109587"/>
                <a:gd name="connsiteY1" fmla="*/ 0 h 295888"/>
                <a:gd name="connsiteX2" fmla="*/ 1109587 w 1109587"/>
                <a:gd name="connsiteY2" fmla="*/ 295888 h 295888"/>
                <a:gd name="connsiteX3" fmla="*/ 0 w 1109587"/>
                <a:gd name="connsiteY3" fmla="*/ 295888 h 295888"/>
                <a:gd name="connsiteX4" fmla="*/ 0 w 1109587"/>
                <a:gd name="connsiteY4" fmla="*/ 0 h 295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888">
                  <a:moveTo>
                    <a:pt x="0" y="0"/>
                  </a:moveTo>
                  <a:lnTo>
                    <a:pt x="1109587" y="0"/>
                  </a:lnTo>
                  <a:lnTo>
                    <a:pt x="1109587" y="295888"/>
                  </a:lnTo>
                  <a:lnTo>
                    <a:pt x="0" y="29588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megkezdése előtt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elkezdi az </a:t>
              </a:r>
              <a:r>
                <a:rPr lang="en-GB"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en-GB"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nyelvtanfolyamot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5" name="Szabadkézi sokszög 171034"/>
            <p:cNvSpPr/>
            <p:nvPr/>
          </p:nvSpPr>
          <p:spPr>
            <a:xfrm>
              <a:off x="2439075" y="5992527"/>
              <a:ext cx="2132925" cy="360000"/>
            </a:xfrm>
            <a:custGeom>
              <a:avLst/>
              <a:gdLst>
                <a:gd name="connsiteX0" fmla="*/ 0 w 1100973"/>
                <a:gd name="connsiteY0" fmla="*/ 0 h 293593"/>
                <a:gd name="connsiteX1" fmla="*/ 1100973 w 1100973"/>
                <a:gd name="connsiteY1" fmla="*/ 0 h 293593"/>
                <a:gd name="connsiteX2" fmla="*/ 1100973 w 1100973"/>
                <a:gd name="connsiteY2" fmla="*/ 293593 h 293593"/>
                <a:gd name="connsiteX3" fmla="*/ 0 w 1100973"/>
                <a:gd name="connsiteY3" fmla="*/ 293593 h 293593"/>
                <a:gd name="connsiteX4" fmla="*/ 0 w 1100973"/>
                <a:gd name="connsiteY4" fmla="*/ 0 h 293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73" h="293593">
                  <a:moveTo>
                    <a:pt x="0" y="0"/>
                  </a:moveTo>
                  <a:lnTo>
                    <a:pt x="1100973" y="0"/>
                  </a:lnTo>
                  <a:lnTo>
                    <a:pt x="1100973" y="293593"/>
                  </a:lnTo>
                  <a:lnTo>
                    <a:pt x="0" y="2935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támogatási szerződést köt, a nyelvtanfolyamot is feltüntetve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6" name="Szabadkézi sokszög 171035"/>
            <p:cNvSpPr/>
            <p:nvPr/>
          </p:nvSpPr>
          <p:spPr>
            <a:xfrm>
              <a:off x="2915976" y="6381328"/>
              <a:ext cx="1440000" cy="288000"/>
            </a:xfrm>
            <a:custGeom>
              <a:avLst/>
              <a:gdLst>
                <a:gd name="connsiteX0" fmla="*/ 0 w 908651"/>
                <a:gd name="connsiteY0" fmla="*/ 0 h 290768"/>
                <a:gd name="connsiteX1" fmla="*/ 908651 w 908651"/>
                <a:gd name="connsiteY1" fmla="*/ 0 h 290768"/>
                <a:gd name="connsiteX2" fmla="*/ 908651 w 908651"/>
                <a:gd name="connsiteY2" fmla="*/ 290768 h 290768"/>
                <a:gd name="connsiteX3" fmla="*/ 0 w 908651"/>
                <a:gd name="connsiteY3" fmla="*/ 290768 h 290768"/>
                <a:gd name="connsiteX4" fmla="*/ 0 w 908651"/>
                <a:gd name="connsiteY4" fmla="*/ 0 h 290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651" h="290768">
                  <a:moveTo>
                    <a:pt x="0" y="0"/>
                  </a:moveTo>
                  <a:lnTo>
                    <a:pt x="908651" y="0"/>
                  </a:lnTo>
                  <a:lnTo>
                    <a:pt x="908651" y="290768"/>
                  </a:lnTo>
                  <a:lnTo>
                    <a:pt x="0" y="29076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7" name="Szabadkézi sokszög 171036"/>
            <p:cNvSpPr/>
            <p:nvPr/>
          </p:nvSpPr>
          <p:spPr>
            <a:xfrm>
              <a:off x="4694665" y="5104031"/>
              <a:ext cx="1728000" cy="360000"/>
            </a:xfrm>
            <a:custGeom>
              <a:avLst/>
              <a:gdLst>
                <a:gd name="connsiteX0" fmla="*/ 0 w 1109587"/>
                <a:gd name="connsiteY0" fmla="*/ 0 h 297637"/>
                <a:gd name="connsiteX1" fmla="*/ 1109587 w 1109587"/>
                <a:gd name="connsiteY1" fmla="*/ 0 h 297637"/>
                <a:gd name="connsiteX2" fmla="*/ 1109587 w 1109587"/>
                <a:gd name="connsiteY2" fmla="*/ 297637 h 297637"/>
                <a:gd name="connsiteX3" fmla="*/ 0 w 1109587"/>
                <a:gd name="connsiteY3" fmla="*/ 297637 h 297637"/>
                <a:gd name="connsiteX4" fmla="*/ 0 w 1109587"/>
                <a:gd name="connsiteY4" fmla="*/ 0 h 29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7637">
                  <a:moveTo>
                    <a:pt x="0" y="0"/>
                  </a:moveTo>
                  <a:lnTo>
                    <a:pt x="1109587" y="0"/>
                  </a:lnTo>
                  <a:lnTo>
                    <a:pt x="1109587" y="297637"/>
                  </a:lnTo>
                  <a:lnTo>
                    <a:pt x="0" y="29763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8" name="Szabadkézi sokszög 171037"/>
            <p:cNvSpPr/>
            <p:nvPr/>
          </p:nvSpPr>
          <p:spPr>
            <a:xfrm>
              <a:off x="4694665" y="5548859"/>
              <a:ext cx="1728000" cy="360000"/>
            </a:xfrm>
            <a:custGeom>
              <a:avLst/>
              <a:gdLst>
                <a:gd name="connsiteX0" fmla="*/ 0 w 1109587"/>
                <a:gd name="connsiteY0" fmla="*/ 0 h 295313"/>
                <a:gd name="connsiteX1" fmla="*/ 1109587 w 1109587"/>
                <a:gd name="connsiteY1" fmla="*/ 0 h 295313"/>
                <a:gd name="connsiteX2" fmla="*/ 1109587 w 1109587"/>
                <a:gd name="connsiteY2" fmla="*/ 295313 h 295313"/>
                <a:gd name="connsiteX3" fmla="*/ 0 w 1109587"/>
                <a:gd name="connsiteY3" fmla="*/ 295313 h 295313"/>
                <a:gd name="connsiteX4" fmla="*/ 0 w 1109587"/>
                <a:gd name="connsiteY4" fmla="*/ 0 h 295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587" h="295313">
                  <a:moveTo>
                    <a:pt x="0" y="0"/>
                  </a:moveTo>
                  <a:lnTo>
                    <a:pt x="1109587" y="0"/>
                  </a:lnTo>
                  <a:lnTo>
                    <a:pt x="1109587" y="295313"/>
                  </a:lnTo>
                  <a:lnTo>
                    <a:pt x="0" y="29531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Cikket tartalmazó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 köt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39" name="Szabadkézi sokszög 171038"/>
            <p:cNvSpPr/>
            <p:nvPr/>
          </p:nvSpPr>
          <p:spPr>
            <a:xfrm>
              <a:off x="4704267" y="5991364"/>
              <a:ext cx="1728000" cy="360000"/>
            </a:xfrm>
            <a:custGeom>
              <a:avLst/>
              <a:gdLst>
                <a:gd name="connsiteX0" fmla="*/ 0 w 1090383"/>
                <a:gd name="connsiteY0" fmla="*/ 0 h 292457"/>
                <a:gd name="connsiteX1" fmla="*/ 1090383 w 1090383"/>
                <a:gd name="connsiteY1" fmla="*/ 0 h 292457"/>
                <a:gd name="connsiteX2" fmla="*/ 1090383 w 1090383"/>
                <a:gd name="connsiteY2" fmla="*/ 292457 h 292457"/>
                <a:gd name="connsiteX3" fmla="*/ 0 w 1090383"/>
                <a:gd name="connsiteY3" fmla="*/ 292457 h 292457"/>
                <a:gd name="connsiteX4" fmla="*/ 0 w 1090383"/>
                <a:gd name="connsiteY4" fmla="*/ 0 h 29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383" h="292457">
                  <a:moveTo>
                    <a:pt x="0" y="0"/>
                  </a:moveTo>
                  <a:lnTo>
                    <a:pt x="1090383" y="0"/>
                  </a:lnTo>
                  <a:lnTo>
                    <a:pt x="1090383" y="292457"/>
                  </a:lnTo>
                  <a:lnTo>
                    <a:pt x="0" y="29245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0" name="Szabadkézi sokszög 171039"/>
            <p:cNvSpPr/>
            <p:nvPr/>
          </p:nvSpPr>
          <p:spPr>
            <a:xfrm>
              <a:off x="4976864" y="6381328"/>
              <a:ext cx="1440000" cy="288000"/>
            </a:xfrm>
            <a:custGeom>
              <a:avLst/>
              <a:gdLst>
                <a:gd name="connsiteX0" fmla="*/ 0 w 900002"/>
                <a:gd name="connsiteY0" fmla="*/ 0 h 271402"/>
                <a:gd name="connsiteX1" fmla="*/ 900002 w 900002"/>
                <a:gd name="connsiteY1" fmla="*/ 0 h 271402"/>
                <a:gd name="connsiteX2" fmla="*/ 900002 w 900002"/>
                <a:gd name="connsiteY2" fmla="*/ 271402 h 271402"/>
                <a:gd name="connsiteX3" fmla="*/ 0 w 900002"/>
                <a:gd name="connsiteY3" fmla="*/ 271402 h 271402"/>
                <a:gd name="connsiteX4" fmla="*/ 0 w 900002"/>
                <a:gd name="connsiteY4" fmla="*/ 0 h 27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2" h="271402">
                  <a:moveTo>
                    <a:pt x="0" y="0"/>
                  </a:moveTo>
                  <a:lnTo>
                    <a:pt x="900002" y="0"/>
                  </a:lnTo>
                  <a:lnTo>
                    <a:pt x="900002" y="271402"/>
                  </a:lnTo>
                  <a:lnTo>
                    <a:pt x="0" y="27140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mobilitás végén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kötelező záró </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értékelés</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1" name="Szabadkézi sokszög 171040"/>
            <p:cNvSpPr/>
            <p:nvPr/>
          </p:nvSpPr>
          <p:spPr>
            <a:xfrm>
              <a:off x="3989363" y="1465844"/>
              <a:ext cx="2958901" cy="288000"/>
            </a:xfrm>
            <a:custGeom>
              <a:avLst/>
              <a:gdLst>
                <a:gd name="connsiteX0" fmla="*/ 0 w 2958901"/>
                <a:gd name="connsiteY0" fmla="*/ 0 h 312395"/>
                <a:gd name="connsiteX1" fmla="*/ 2958901 w 2958901"/>
                <a:gd name="connsiteY1" fmla="*/ 0 h 312395"/>
                <a:gd name="connsiteX2" fmla="*/ 2958901 w 2958901"/>
                <a:gd name="connsiteY2" fmla="*/ 312395 h 312395"/>
                <a:gd name="connsiteX3" fmla="*/ 0 w 2958901"/>
                <a:gd name="connsiteY3" fmla="*/ 312395 h 312395"/>
                <a:gd name="connsiteX4" fmla="*/ 0 w 2958901"/>
                <a:gd name="connsiteY4" fmla="*/ 0 h 312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901" h="312395">
                  <a:moveTo>
                    <a:pt x="0" y="0"/>
                  </a:moveTo>
                  <a:lnTo>
                    <a:pt x="2958901" y="0"/>
                  </a:lnTo>
                  <a:lnTo>
                    <a:pt x="2958901" y="312395"/>
                  </a:lnTo>
                  <a:lnTo>
                    <a:pt x="0" y="3123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az oktatás/munka nyelve nem a hat nyelv egyike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2" name="Szabadkézi sokszög 171041"/>
            <p:cNvSpPr/>
            <p:nvPr/>
          </p:nvSpPr>
          <p:spPr>
            <a:xfrm>
              <a:off x="5153244" y="1925430"/>
              <a:ext cx="1942450" cy="288000"/>
            </a:xfrm>
            <a:custGeom>
              <a:avLst/>
              <a:gdLst>
                <a:gd name="connsiteX0" fmla="*/ 0 w 1942450"/>
                <a:gd name="connsiteY0" fmla="*/ 0 h 310790"/>
                <a:gd name="connsiteX1" fmla="*/ 1942450 w 1942450"/>
                <a:gd name="connsiteY1" fmla="*/ 0 h 310790"/>
                <a:gd name="connsiteX2" fmla="*/ 1942450 w 1942450"/>
                <a:gd name="connsiteY2" fmla="*/ 310790 h 310790"/>
                <a:gd name="connsiteX3" fmla="*/ 0 w 1942450"/>
                <a:gd name="connsiteY3" fmla="*/ 310790 h 310790"/>
                <a:gd name="connsiteX4" fmla="*/ 0 w 1942450"/>
                <a:gd name="connsiteY4" fmla="*/ 0 h 310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450" h="310790">
                  <a:moveTo>
                    <a:pt x="0" y="0"/>
                  </a:moveTo>
                  <a:lnTo>
                    <a:pt x="1942450" y="0"/>
                  </a:lnTo>
                  <a:lnTo>
                    <a:pt x="1942450" y="310790"/>
                  </a:lnTo>
                  <a:lnTo>
                    <a:pt x="0" y="31079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az adott nyelvből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3" name="Szabadkézi sokszög 171042"/>
            <p:cNvSpPr/>
            <p:nvPr/>
          </p:nvSpPr>
          <p:spPr>
            <a:xfrm>
              <a:off x="4211960" y="2383411"/>
              <a:ext cx="1544431"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anyanyelvi szintű</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4" name="Szabadkézi sokszög 171043"/>
            <p:cNvSpPr/>
            <p:nvPr/>
          </p:nvSpPr>
          <p:spPr>
            <a:xfrm>
              <a:off x="4216663" y="2788688"/>
              <a:ext cx="1535025"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tanulmányi szerződésbe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GB"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C2</a:t>
              </a:r>
              <a:r>
                <a:rPr lang="hu-HU"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-es</a:t>
              </a:r>
              <a:r>
                <a:rPr lang="en-GB"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szint kerül</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5" name="Szabadkézi sokszög 171044"/>
            <p:cNvSpPr/>
            <p:nvPr/>
          </p:nvSpPr>
          <p:spPr>
            <a:xfrm>
              <a:off x="4600420" y="3212976"/>
              <a:ext cx="2016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6. Cikk nélkül köt támogatási szerződést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6" name="Szabadkézi sokszög 171045"/>
            <p:cNvSpPr/>
            <p:nvPr/>
          </p:nvSpPr>
          <p:spPr>
            <a:xfrm>
              <a:off x="6736169" y="2383411"/>
              <a:ext cx="1692000" cy="288000"/>
            </a:xfrm>
            <a:custGeom>
              <a:avLst/>
              <a:gdLst>
                <a:gd name="connsiteX0" fmla="*/ 0 w 1544431"/>
                <a:gd name="connsiteY0" fmla="*/ 0 h 308887"/>
                <a:gd name="connsiteX1" fmla="*/ 1544431 w 1544431"/>
                <a:gd name="connsiteY1" fmla="*/ 0 h 308887"/>
                <a:gd name="connsiteX2" fmla="*/ 1544431 w 1544431"/>
                <a:gd name="connsiteY2" fmla="*/ 308887 h 308887"/>
                <a:gd name="connsiteX3" fmla="*/ 0 w 1544431"/>
                <a:gd name="connsiteY3" fmla="*/ 308887 h 308887"/>
                <a:gd name="connsiteX4" fmla="*/ 0 w 1544431"/>
                <a:gd name="connsiteY4" fmla="*/ 0 h 308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431" h="308887">
                  <a:moveTo>
                    <a:pt x="0" y="0"/>
                  </a:moveTo>
                  <a:lnTo>
                    <a:pt x="1544431" y="0"/>
                  </a:lnTo>
                  <a:lnTo>
                    <a:pt x="1544431" y="308887"/>
                  </a:lnTo>
                  <a:lnTo>
                    <a:pt x="0" y="3088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NEM, </a:t>
              </a: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pt-BR"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nem anyanyelvi szintű</a:t>
              </a:r>
              <a:endPar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7" name="Szabadkézi sokszög 171046"/>
            <p:cNvSpPr/>
            <p:nvPr/>
          </p:nvSpPr>
          <p:spPr>
            <a:xfrm>
              <a:off x="6745575" y="2788688"/>
              <a:ext cx="1692000" cy="288000"/>
            </a:xfrm>
            <a:custGeom>
              <a:avLst/>
              <a:gdLst>
                <a:gd name="connsiteX0" fmla="*/ 0 w 1535025"/>
                <a:gd name="connsiteY0" fmla="*/ 0 h 307005"/>
                <a:gd name="connsiteX1" fmla="*/ 1535025 w 1535025"/>
                <a:gd name="connsiteY1" fmla="*/ 0 h 307005"/>
                <a:gd name="connsiteX2" fmla="*/ 1535025 w 1535025"/>
                <a:gd name="connsiteY2" fmla="*/ 307005 h 307005"/>
                <a:gd name="connsiteX3" fmla="*/ 0 w 1535025"/>
                <a:gd name="connsiteY3" fmla="*/ 307005 h 307005"/>
                <a:gd name="connsiteX4" fmla="*/ 0 w 1535025"/>
                <a:gd name="connsiteY4" fmla="*/ 0 h 30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025" h="307005">
                  <a:moveTo>
                    <a:pt x="0" y="0"/>
                  </a:moveTo>
                  <a:lnTo>
                    <a:pt x="1535025" y="0"/>
                  </a:lnTo>
                  <a:lnTo>
                    <a:pt x="1535025" y="307005"/>
                  </a:lnTo>
                  <a:lnTo>
                    <a:pt x="0" y="3070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nyelvi szintfelmérést a küldő intézmény végzi (nem </a:t>
              </a:r>
              <a:r>
                <a:rPr lang="hu-HU" altLang="en-US"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OLS</a:t>
              </a: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8" name="Szabadkézi sokszög 171047"/>
            <p:cNvSpPr/>
            <p:nvPr/>
          </p:nvSpPr>
          <p:spPr>
            <a:xfrm>
              <a:off x="6768432" y="3212976"/>
              <a:ext cx="1692000" cy="288000"/>
            </a:xfrm>
            <a:custGeom>
              <a:avLst/>
              <a:gdLst>
                <a:gd name="connsiteX0" fmla="*/ 0 w 1205100"/>
                <a:gd name="connsiteY0" fmla="*/ 0 h 304839"/>
                <a:gd name="connsiteX1" fmla="*/ 1205100 w 1205100"/>
                <a:gd name="connsiteY1" fmla="*/ 0 h 304839"/>
                <a:gd name="connsiteX2" fmla="*/ 1205100 w 1205100"/>
                <a:gd name="connsiteY2" fmla="*/ 304839 h 304839"/>
                <a:gd name="connsiteX3" fmla="*/ 0 w 1205100"/>
                <a:gd name="connsiteY3" fmla="*/ 304839 h 304839"/>
                <a:gd name="connsiteX4" fmla="*/ 0 w 1205100"/>
                <a:gd name="connsiteY4" fmla="*/ 0 h 30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5100" h="304839">
                  <a:moveTo>
                    <a:pt x="0" y="0"/>
                  </a:moveTo>
                  <a:lnTo>
                    <a:pt x="1205100" y="0"/>
                  </a:lnTo>
                  <a:lnTo>
                    <a:pt x="1205100" y="304839"/>
                  </a:lnTo>
                  <a:lnTo>
                    <a:pt x="0" y="3048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tudása </a:t>
              </a:r>
              <a:b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eléri az elvárt szintet?</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49" name="Szabadkézi sokszög 171048"/>
            <p:cNvSpPr/>
            <p:nvPr/>
          </p:nvSpPr>
          <p:spPr>
            <a:xfrm>
              <a:off x="5436096" y="3745715"/>
              <a:ext cx="162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IGEN</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0" name="Szabadkézi sokszög 171049"/>
            <p:cNvSpPr/>
            <p:nvPr/>
          </p:nvSpPr>
          <p:spPr>
            <a:xfrm>
              <a:off x="5440046" y="4195608"/>
              <a:ext cx="162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szintfelmérés eredménye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bekerül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1" name="Szabadkézi sokszög 171050"/>
            <p:cNvSpPr/>
            <p:nvPr/>
          </p:nvSpPr>
          <p:spPr>
            <a:xfrm>
              <a:off x="5721854" y="4581128"/>
              <a:ext cx="1512000" cy="360000"/>
            </a:xfrm>
            <a:custGeom>
              <a:avLst/>
              <a:gdLst>
                <a:gd name="connsiteX0" fmla="*/ 0 w 939365"/>
                <a:gd name="connsiteY0" fmla="*/ 0 h 300595"/>
                <a:gd name="connsiteX1" fmla="*/ 939365 w 939365"/>
                <a:gd name="connsiteY1" fmla="*/ 0 h 300595"/>
                <a:gd name="connsiteX2" fmla="*/ 939365 w 939365"/>
                <a:gd name="connsiteY2" fmla="*/ 300595 h 300595"/>
                <a:gd name="connsiteX3" fmla="*/ 0 w 939365"/>
                <a:gd name="connsiteY3" fmla="*/ 300595 h 300595"/>
                <a:gd name="connsiteX4" fmla="*/ 0 w 939365"/>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365" h="300595">
                  <a:moveTo>
                    <a:pt x="0" y="0"/>
                  </a:moveTo>
                  <a:lnTo>
                    <a:pt x="939365" y="0"/>
                  </a:lnTo>
                  <a:lnTo>
                    <a:pt x="939365"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2" name="Szabadkézi sokszög 171051"/>
            <p:cNvSpPr/>
            <p:nvPr/>
          </p:nvSpPr>
          <p:spPr>
            <a:xfrm>
              <a:off x="7304546" y="3745715"/>
              <a:ext cx="1800000" cy="288000"/>
            </a:xfrm>
            <a:custGeom>
              <a:avLst/>
              <a:gdLst>
                <a:gd name="connsiteX0" fmla="*/ 0 w 1135136"/>
                <a:gd name="connsiteY0" fmla="*/ 0 h 302701"/>
                <a:gd name="connsiteX1" fmla="*/ 1135136 w 1135136"/>
                <a:gd name="connsiteY1" fmla="*/ 0 h 302701"/>
                <a:gd name="connsiteX2" fmla="*/ 1135136 w 1135136"/>
                <a:gd name="connsiteY2" fmla="*/ 302701 h 302701"/>
                <a:gd name="connsiteX3" fmla="*/ 0 w 1135136"/>
                <a:gd name="connsiteY3" fmla="*/ 302701 h 302701"/>
                <a:gd name="connsiteX4" fmla="*/ 0 w 1135136"/>
                <a:gd name="connsiteY4" fmla="*/ 0 h 30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136" h="302701">
                  <a:moveTo>
                    <a:pt x="0" y="0"/>
                  </a:moveTo>
                  <a:lnTo>
                    <a:pt x="1135136" y="0"/>
                  </a:lnTo>
                  <a:lnTo>
                    <a:pt x="1135136" y="302701"/>
                  </a:lnTo>
                  <a:lnTo>
                    <a:pt x="0" y="30270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NEM</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3" name="Szabadkézi sokszög 171052"/>
            <p:cNvSpPr/>
            <p:nvPr/>
          </p:nvSpPr>
          <p:spPr>
            <a:xfrm>
              <a:off x="7308496" y="4195608"/>
              <a:ext cx="1800000" cy="288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sz="700" dirty="0">
                  <a:solidFill>
                    <a:srgbClr val="000000"/>
                  </a:solidFill>
                  <a:latin typeface="Verdana" panose="020B0604030504040204" pitchFamily="34" charset="0"/>
                  <a:ea typeface="Verdana" panose="020B0604030504040204" pitchFamily="34" charset="0"/>
                  <a:cs typeface="Verdana" panose="020B0604030504040204" pitchFamily="34" charset="0"/>
                </a:rPr>
                <a:t>Az mobilitás megkezdéséhez elvárt szint kerül a tanulmányi szerződésbe</a:t>
              </a:r>
              <a:endParaRPr lang="en-US"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1054" name="Szabadkézi sokszög 171053"/>
            <p:cNvSpPr/>
            <p:nvPr/>
          </p:nvSpPr>
          <p:spPr>
            <a:xfrm>
              <a:off x="7308496" y="4581128"/>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küldő intézmény és a hallgató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6. Cikk nélkül köt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Támogatási szerződést</a:t>
              </a:r>
            </a:p>
          </p:txBody>
        </p:sp>
        <p:sp>
          <p:nvSpPr>
            <p:cNvPr id="171055" name="Szabadkézi sokszög 171054"/>
            <p:cNvSpPr/>
            <p:nvPr/>
          </p:nvSpPr>
          <p:spPr>
            <a:xfrm>
              <a:off x="7308496" y="5091179"/>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Egyéb nyelvi támogatás felajánlható (pl. szervezési keretből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finanszírozott nyelvtanfolyam)</a:t>
              </a:r>
            </a:p>
          </p:txBody>
        </p:sp>
        <p:sp>
          <p:nvSpPr>
            <p:cNvPr id="171056" name="Szabadkézi sokszög 171055"/>
            <p:cNvSpPr/>
            <p:nvPr/>
          </p:nvSpPr>
          <p:spPr>
            <a:xfrm>
              <a:off x="7308496" y="5538966"/>
              <a:ext cx="1800000" cy="360000"/>
            </a:xfrm>
            <a:custGeom>
              <a:avLst/>
              <a:gdLst>
                <a:gd name="connsiteX0" fmla="*/ 0 w 1127236"/>
                <a:gd name="connsiteY0" fmla="*/ 0 h 300595"/>
                <a:gd name="connsiteX1" fmla="*/ 1127236 w 1127236"/>
                <a:gd name="connsiteY1" fmla="*/ 0 h 300595"/>
                <a:gd name="connsiteX2" fmla="*/ 1127236 w 1127236"/>
                <a:gd name="connsiteY2" fmla="*/ 300595 h 300595"/>
                <a:gd name="connsiteX3" fmla="*/ 0 w 1127236"/>
                <a:gd name="connsiteY3" fmla="*/ 300595 h 300595"/>
                <a:gd name="connsiteX4" fmla="*/ 0 w 1127236"/>
                <a:gd name="connsiteY4" fmla="*/ 0 h 30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236" h="300595">
                  <a:moveTo>
                    <a:pt x="0" y="0"/>
                  </a:moveTo>
                  <a:lnTo>
                    <a:pt x="1127236" y="0"/>
                  </a:lnTo>
                  <a:lnTo>
                    <a:pt x="1127236" y="300595"/>
                  </a:lnTo>
                  <a:lnTo>
                    <a:pt x="0" y="30059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5" tIns="3175" rIns="3175" bIns="3175" numCol="1" spcCol="1270" anchor="ctr" anchorCtr="0">
              <a:noAutofit/>
            </a:bodyPr>
            <a:lstStyle/>
            <a:p>
              <a:pPr algn="ctr" defTabSz="222250" eaLnBrk="1" fontAlgn="auto" hangingPunct="1">
                <a:lnSpc>
                  <a:spcPct val="90000"/>
                </a:lnSpc>
                <a:spcAft>
                  <a:spcPct val="35000"/>
                </a:spcAft>
              </a:pP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hallgató részt vesz </a:t>
              </a:r>
              <a:b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hu-HU" altLang="en-US" sz="700" dirty="0">
                  <a:solidFill>
                    <a:srgbClr val="000000"/>
                  </a:solidFill>
                  <a:latin typeface="Verdana" panose="020B0604030504040204" pitchFamily="34" charset="0"/>
                  <a:ea typeface="Verdana" panose="020B0604030504040204" pitchFamily="34" charset="0"/>
                  <a:cs typeface="Verdana" panose="020B0604030504040204" pitchFamily="34" charset="0"/>
                </a:rPr>
                <a:t>a nyelvtanfolyamon</a:t>
              </a:r>
            </a:p>
          </p:txBody>
        </p:sp>
      </p:grpSp>
      <p:sp>
        <p:nvSpPr>
          <p:cNvPr id="171012" name="TextBox 2"/>
          <p:cNvSpPr txBox="1">
            <a:spLocks noChangeArrowheads="1"/>
          </p:cNvSpPr>
          <p:nvPr/>
        </p:nvSpPr>
        <p:spPr bwMode="auto">
          <a:xfrm>
            <a:off x="1259632" y="158443"/>
            <a:ext cx="688419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Erasmus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Online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Nyelvi Támogatás (</a:t>
            </a:r>
            <a:r>
              <a:rPr lang="hu-HU" altLang="en-US" sz="1000" b="1" dirty="0" err="1">
                <a:solidFill>
                  <a:srgbClr val="222268"/>
                </a:solidFill>
                <a:latin typeface="Verdana" panose="020B0604030504040204" pitchFamily="34" charset="0"/>
                <a:ea typeface="Verdana" panose="020B0604030504040204" pitchFamily="34" charset="0"/>
                <a:cs typeface="Verdana" panose="020B0604030504040204" pitchFamily="34" charset="0"/>
              </a:rPr>
              <a:t>OLS</a:t>
            </a:r>
            <a:r>
              <a:rPr lang="hu-HU" altLang="en-US" sz="1000" b="1" dirty="0" smtClean="0">
                <a:solidFill>
                  <a:srgbClr val="222268"/>
                </a:solidFill>
                <a:latin typeface="Verdana" panose="020B0604030504040204" pitchFamily="34" charset="0"/>
                <a:ea typeface="Verdana" panose="020B0604030504040204" pitchFamily="34" charset="0"/>
                <a:cs typeface="Verdana" panose="020B0604030504040204" pitchFamily="34" charset="0"/>
              </a:rPr>
              <a:t>) felsőoktatási </a:t>
            </a:r>
            <a:r>
              <a:rPr lang="hu-HU" altLang="en-US" sz="1000" b="1" dirty="0">
                <a:solidFill>
                  <a:srgbClr val="222268"/>
                </a:solidFill>
                <a:latin typeface="Verdana" panose="020B0604030504040204" pitchFamily="34" charset="0"/>
                <a:ea typeface="Verdana" panose="020B0604030504040204" pitchFamily="34" charset="0"/>
                <a:cs typeface="Verdana" panose="020B0604030504040204" pitchFamily="34" charset="0"/>
              </a:rPr>
              <a:t>hallgatóknak</a:t>
            </a:r>
            <a:endParaRPr lang="en-US" altLang="en-US" sz="1000" b="1" dirty="0" smtClean="0">
              <a:solidFill>
                <a:srgbClr val="FFC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70226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Bold"/>
        <a:ea typeface=""/>
        <a:cs typeface=""/>
      </a:majorFont>
      <a:minorFont>
        <a:latin typeface="Verdana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S006088976">
  <a:themeElements>
    <a:clrScheme name="tp108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p108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tp108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p108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p108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p108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p108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p108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p108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p108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p108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p108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p108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p108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S006088976">
  <a:themeElements>
    <a:clrScheme name="tp108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p108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GB" altLang="en-US" sz="1200" b="0" i="0" u="none" strike="noStrike" cap="none" normalizeH="0" baseline="0" smtClean="0">
            <a:ln>
              <a:noFill/>
            </a:ln>
            <a:solidFill>
              <a:schemeClr val="tx1"/>
            </a:solidFill>
            <a:effectLst/>
            <a:latin typeface="Arial" charset="0"/>
          </a:defRPr>
        </a:defPPr>
      </a:lstStyle>
    </a:lnDef>
  </a:objectDefaults>
  <a:extraClrSchemeLst>
    <a:extraClrScheme>
      <a:clrScheme name="tp108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p108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p108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p108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p108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p108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p108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p108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p108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p108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p108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p108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8078</TotalTime>
  <Words>2161</Words>
  <Application>Microsoft Office PowerPoint</Application>
  <PresentationFormat>Diavetítés a képernyőre (4:3 oldalarány)</PresentationFormat>
  <Paragraphs>344</Paragraphs>
  <Slides>36</Slides>
  <Notes>22</Notes>
  <HiddenSlides>0</HiddenSlides>
  <MMClips>0</MMClips>
  <ScaleCrop>false</ScaleCrop>
  <HeadingPairs>
    <vt:vector size="6" baseType="variant">
      <vt:variant>
        <vt:lpstr>Használt betűtípusok</vt:lpstr>
      </vt:variant>
      <vt:variant>
        <vt:i4>9</vt:i4>
      </vt:variant>
      <vt:variant>
        <vt:lpstr>Téma</vt:lpstr>
      </vt:variant>
      <vt:variant>
        <vt:i4>8</vt:i4>
      </vt:variant>
      <vt:variant>
        <vt:lpstr>Diacímek</vt:lpstr>
      </vt:variant>
      <vt:variant>
        <vt:i4>36</vt:i4>
      </vt:variant>
    </vt:vector>
  </HeadingPairs>
  <TitlesOfParts>
    <vt:vector size="53" baseType="lpstr">
      <vt:lpstr>Arial</vt:lpstr>
      <vt:lpstr>ＭＳ Ｐゴシック</vt:lpstr>
      <vt:lpstr>Verdana</vt:lpstr>
      <vt:lpstr>Calibri</vt:lpstr>
      <vt:lpstr>Verdana Bold</vt:lpstr>
      <vt:lpstr>Webdings</vt:lpstr>
      <vt:lpstr>Wingdings</vt:lpstr>
      <vt:lpstr>Comic Sans MS</vt:lpstr>
      <vt:lpstr>Century Schoolbook</vt:lpstr>
      <vt:lpstr>Blank</vt:lpstr>
      <vt:lpstr>Tema de Office</vt:lpstr>
      <vt:lpstr>Office Theme</vt:lpstr>
      <vt:lpstr>1_Tema de Office</vt:lpstr>
      <vt:lpstr>TS006088976</vt:lpstr>
      <vt:lpstr>Theme1</vt:lpstr>
      <vt:lpstr>1_Theme1</vt:lpstr>
      <vt:lpstr>1_TS006088976</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Tipik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Vanessa.DEBIAIS-SAINTON@ec.europa.eu</dc:creator>
  <cp:lastModifiedBy>Tóth Tibor</cp:lastModifiedBy>
  <cp:revision>1359</cp:revision>
  <cp:lastPrinted>2013-06-19T10:20:14Z</cp:lastPrinted>
  <dcterms:created xsi:type="dcterms:W3CDTF">2014-10-23T16:50:25Z</dcterms:created>
  <dcterms:modified xsi:type="dcterms:W3CDTF">2015-01-12T11:32:26Z</dcterms:modified>
</cp:coreProperties>
</file>