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463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451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031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9994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324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8736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6317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049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582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221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547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1">
                <a:lumMod val="7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6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C0B81-955F-4727-B3C3-7F578B35FCA7}" type="datetimeFigureOut">
              <a:rPr lang="hu-HU" smtClean="0"/>
              <a:t>2019. 05. 08.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387EB-F600-49BC-9C5B-2CDA6AB470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96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5552757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Szakképzési mobilitás projektek</a:t>
            </a:r>
            <a:r>
              <a:rPr lang="hu-HU" dirty="0"/>
              <a:t/>
            </a:r>
            <a:br>
              <a:rPr lang="hu-HU" dirty="0"/>
            </a:br>
            <a:r>
              <a:rPr lang="hu-HU" b="1" dirty="0"/>
              <a:t>Beszámolást segítő rendezvény 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b="1" dirty="0" smtClean="0"/>
              <a:t>Kvíz </a:t>
            </a:r>
            <a:r>
              <a:rPr lang="hu-HU" dirty="0"/>
              <a:t/>
            </a:r>
            <a:br>
              <a:rPr lang="hu-HU" dirty="0"/>
            </a:br>
            <a:r>
              <a:rPr lang="hu-HU" b="1" dirty="0"/>
              <a:t> 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8182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087501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hu-HU" b="1" dirty="0"/>
              <a:t>Minimum hány napos lehet a tanulói mobilitás?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895473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minimum 1 hét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minimum 5 nap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minimum 2 hét</a:t>
            </a:r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15111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10"/>
            </a:pPr>
            <a:r>
              <a:rPr lang="hu-HU" b="1" dirty="0"/>
              <a:t>A diákokat kísérő tanárok mehetnek váltásban?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886329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b="1" u="sng" dirty="0"/>
              <a:t>i</a:t>
            </a:r>
            <a:r>
              <a:rPr lang="hu-HU" b="1" u="sng" dirty="0" smtClean="0"/>
              <a:t>gen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/>
              <a:t>n</a:t>
            </a:r>
            <a:r>
              <a:rPr lang="hu-HU" dirty="0" smtClean="0"/>
              <a:t>em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megfelelő indoklás ellenében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275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rabicPeriod" startAt="11"/>
            </a:pPr>
            <a:r>
              <a:rPr lang="hu-HU" b="1" dirty="0"/>
              <a:t>Mi NEM számít VIS majornak? 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895473"/>
            <a:ext cx="10515600" cy="4351338"/>
          </a:xfrm>
        </p:spPr>
        <p:txBody>
          <a:bodyPr/>
          <a:lstStyle/>
          <a:p>
            <a:r>
              <a:rPr lang="hu-HU" dirty="0"/>
              <a:t>b</a:t>
            </a:r>
            <a:r>
              <a:rPr lang="hu-HU" dirty="0" smtClean="0"/>
              <a:t>etegség</a:t>
            </a:r>
          </a:p>
          <a:p>
            <a:r>
              <a:rPr lang="hu-HU" dirty="0"/>
              <a:t>t</a:t>
            </a:r>
            <a:r>
              <a:rPr lang="hu-HU" dirty="0" smtClean="0"/>
              <a:t>errorfenyegetettség</a:t>
            </a:r>
          </a:p>
          <a:p>
            <a:r>
              <a:rPr lang="hu-HU" b="1" u="sng" dirty="0" smtClean="0"/>
              <a:t>a tanuló meggondolta magát, és nem utazik ki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1490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05789"/>
            <a:ext cx="10515600" cy="1325563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12"/>
            </a:pPr>
            <a:r>
              <a:rPr lang="hu-HU" b="1" dirty="0"/>
              <a:t>Tételes bekérés esetén az utazási és megélhetési költségre milyen dokumentumok benyújtását kérjük? (több válasz is lehetséges)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895473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ösztöndíj szerződés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részvételi igazolás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utazási és megélhetési számlák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695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02208" y="1078357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rabicPeriod" startAt="13"/>
            </a:pPr>
            <a:r>
              <a:rPr lang="hu-HU" b="1" dirty="0"/>
              <a:t>A rendkívüli költséghez kapcsolódó számlákat mikor kell benyújtani?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01624" y="2886329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csak tételes bekérés esetén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a beszámolóval együtt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a mobilitás megvalósulása alatt bármikor kérhetjük ezeket a számlákat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12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14"/>
            </a:pPr>
            <a:r>
              <a:rPr lang="hu-HU" b="1" dirty="0"/>
              <a:t>A </a:t>
            </a:r>
            <a:r>
              <a:rPr lang="hu-HU" b="1" dirty="0" err="1"/>
              <a:t>Mobility</a:t>
            </a:r>
            <a:r>
              <a:rPr lang="hu-HU" b="1" dirty="0"/>
              <a:t> </a:t>
            </a:r>
            <a:r>
              <a:rPr lang="hu-HU" b="1" dirty="0" err="1"/>
              <a:t>Tool</a:t>
            </a:r>
            <a:r>
              <a:rPr lang="hu-HU" b="1" dirty="0"/>
              <a:t>+ költségvetés részében van-e olyan költségtétel, amit kézzel kell beírni?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55904" y="2895473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egyiket sem, a rendszer mindent kitölt 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rendkívüli költséget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szervezési költséget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8810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096645"/>
            <a:ext cx="10515600" cy="1325563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15"/>
            </a:pPr>
            <a:r>
              <a:rPr lang="hu-HU" b="1" dirty="0"/>
              <a:t>Mi a teendő akkor, ha a </a:t>
            </a:r>
            <a:r>
              <a:rPr lang="hu-HU" b="1" dirty="0" err="1"/>
              <a:t>Mobility</a:t>
            </a:r>
            <a:r>
              <a:rPr lang="hu-HU" b="1" dirty="0"/>
              <a:t> </a:t>
            </a:r>
            <a:r>
              <a:rPr lang="hu-HU" b="1" dirty="0" err="1"/>
              <a:t>Tool</a:t>
            </a:r>
            <a:r>
              <a:rPr lang="hu-HU" b="1" dirty="0"/>
              <a:t>+ költségvetés részében az elszámolt költségvetés nagyobb, mint a megítélt?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913761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így nem nyújtható be a beszámoló, az elszámolt költségvetést mindenképpen javítani kell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nincs teendő, ha az adatok alátámasztottak, akkor a keletkezett többletet önrésznek tekinti a TKA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nincs teendő, ha az adatok alátámasztottak, akkor nagyobb lesz a kiutalt végső összeg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7755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14933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hu-HU" b="1" dirty="0" smtClean="0"/>
              <a:t>11 tanuló vesz részt a mobilitásban. Elszámolható-e 2 kísérőtanár kiutazása?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889503"/>
            <a:ext cx="10515600" cy="3086291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b="1" u="sng" dirty="0"/>
              <a:t>i</a:t>
            </a:r>
            <a:r>
              <a:rPr lang="hu-HU" b="1" u="sng" dirty="0" smtClean="0"/>
              <a:t>gen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/>
              <a:t>n</a:t>
            </a:r>
            <a:r>
              <a:rPr lang="hu-HU" dirty="0" smtClean="0"/>
              <a:t>em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már 10 tanuló mellé elszámolható 2 tanár</a:t>
            </a:r>
            <a:br>
              <a:rPr lang="hu-HU" dirty="0" smtClean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04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087501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hu-HU" b="1" dirty="0" smtClean="0"/>
              <a:t>A monitoring látogatás elszámolható-e oktatói mobilitásként?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895473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/>
              <a:t>i</a:t>
            </a:r>
            <a:r>
              <a:rPr lang="hu-HU" dirty="0" smtClean="0"/>
              <a:t>gen 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/>
              <a:t>i</a:t>
            </a:r>
            <a:r>
              <a:rPr lang="hu-HU" dirty="0" smtClean="0"/>
              <a:t>gen, de maximum 3 nap (+2 utazási nap) időtartamban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/>
              <a:t>n</a:t>
            </a:r>
            <a:r>
              <a:rPr lang="hu-HU" b="1" u="sng" dirty="0" smtClean="0"/>
              <a:t>em, szervezési költségből finanszírozható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8360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02208" y="950341"/>
            <a:ext cx="10515600" cy="13255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hu-HU" b="1" dirty="0"/>
              <a:t>További kiutazások megvalósíthatók a támogatás terhére, ha keletkezik maradvány?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02208" y="3261233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nem, vissza kell fizetni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/>
              <a:t>i</a:t>
            </a:r>
            <a:r>
              <a:rPr lang="hu-HU" b="1" u="sng" dirty="0" smtClean="0"/>
              <a:t>gen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csak indoklással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7588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087501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hu-HU" b="1" dirty="0" smtClean="0"/>
              <a:t>Ebben </a:t>
            </a:r>
            <a:r>
              <a:rPr lang="hu-HU" b="1" dirty="0"/>
              <a:t>az esetben elszámolható-e plusz szervezési költség?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46760" y="2913761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b="1" u="sng" dirty="0"/>
              <a:t>n</a:t>
            </a:r>
            <a:r>
              <a:rPr lang="hu-HU" b="1" u="sng" dirty="0" smtClean="0"/>
              <a:t>em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igen</a:t>
            </a:r>
            <a:r>
              <a:rPr lang="hu-HU" u="sng" dirty="0" smtClean="0"/>
              <a:t> 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csak indoklással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71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087501"/>
            <a:ext cx="10515600" cy="1325563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hu-HU" b="1" dirty="0"/>
              <a:t>Benyújtható-e a záróbeszámoló, ha nincs még kitöltve az összes résztvevői beszámoló?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904617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/>
              <a:t>i</a:t>
            </a:r>
            <a:r>
              <a:rPr lang="hu-HU" dirty="0" smtClean="0"/>
              <a:t>gen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/>
              <a:t>n</a:t>
            </a:r>
            <a:r>
              <a:rPr lang="hu-HU" dirty="0" smtClean="0"/>
              <a:t>em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technikailag lehetséges, de amennyiben nincs kitöltve az összes résztvevői kérdőív, a beszámoló nem elfogadható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6789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096645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hu-HU" b="1" dirty="0"/>
              <a:t>Mikor nyújtható be a záróbeszámoló?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ha már nem keletkezik költség a támogatás terhére, bármikor benyújtható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a szerződésben rögzített beszámolási határidő előtt nem nyújtható be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a szerződésben rögzített projektzárási időpont és a beszámolási határidő között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4961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096645"/>
            <a:ext cx="10515600" cy="1325563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hu-HU" b="1" dirty="0"/>
              <a:t>Felhasználható-e a rendkívüli támogatás munkaruhára?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913761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/>
              <a:t>i</a:t>
            </a:r>
            <a:r>
              <a:rPr lang="hu-HU" dirty="0" smtClean="0"/>
              <a:t>gen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igen, de számlákkal kell igazolni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nem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2664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hu-HU" b="1" dirty="0"/>
              <a:t>Egy adott mobilitás esetén hány utazási nap számolható el?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904617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+ 2 nap, bármikor felhasználható</a:t>
            </a:r>
          </a:p>
          <a:p>
            <a:pPr marL="514350" indent="-514350">
              <a:buFont typeface="+mj-lt"/>
              <a:buAutoNum type="alphaLcParenR"/>
            </a:pPr>
            <a:r>
              <a:rPr lang="hu-HU" b="1" u="sng" dirty="0" smtClean="0"/>
              <a:t>+ 2 nap, a szakmai gyakorlat/tanulmányút előtti 1 napra és a szakmai gyakorlatot/tanulmányutat követő 1 napra</a:t>
            </a:r>
          </a:p>
          <a:p>
            <a:pPr marL="514350" indent="-514350">
              <a:buFont typeface="+mj-lt"/>
              <a:buAutoNum type="alphaLcParenR"/>
            </a:pPr>
            <a:r>
              <a:rPr lang="hu-HU" dirty="0" smtClean="0"/>
              <a:t>+ 1 nap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751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52</TotalTime>
  <Words>386</Words>
  <Application>Microsoft Office PowerPoint</Application>
  <PresentationFormat>Szélesvásznú</PresentationFormat>
  <Paragraphs>61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Office-téma</vt:lpstr>
      <vt:lpstr>Szakképzési mobilitás projektek Beszámolást segítő rendezvény   Kvíz     </vt:lpstr>
      <vt:lpstr>11 tanuló vesz részt a mobilitásban. Elszámolható-e 2 kísérőtanár kiutazása?</vt:lpstr>
      <vt:lpstr>A monitoring látogatás elszámolható-e oktatói mobilitásként?</vt:lpstr>
      <vt:lpstr>További kiutazások megvalósíthatók a támogatás terhére, ha keletkezik maradvány? </vt:lpstr>
      <vt:lpstr>Ebben az esetben elszámolható-e plusz szervezési költség? </vt:lpstr>
      <vt:lpstr>Benyújtható-e a záróbeszámoló, ha nincs még kitöltve az összes résztvevői beszámoló? </vt:lpstr>
      <vt:lpstr>Mikor nyújtható be a záróbeszámoló? </vt:lpstr>
      <vt:lpstr>Felhasználható-e a rendkívüli támogatás munkaruhára? </vt:lpstr>
      <vt:lpstr>Egy adott mobilitás esetén hány utazási nap számolható el? </vt:lpstr>
      <vt:lpstr>Minimum hány napos lehet a tanulói mobilitás?</vt:lpstr>
      <vt:lpstr>A diákokat kísérő tanárok mehetnek váltásban? </vt:lpstr>
      <vt:lpstr>Mi NEM számít VIS majornak?  </vt:lpstr>
      <vt:lpstr>Tételes bekérés esetén az utazási és megélhetési költségre milyen dokumentumok benyújtását kérjük? (több válasz is lehetséges) </vt:lpstr>
      <vt:lpstr>A rendkívüli költséghez kapcsolódó számlákat mikor kell benyújtani?</vt:lpstr>
      <vt:lpstr>A Mobility Tool+ költségvetés részében van-e olyan költségtétel, amit kézzel kell beírni? </vt:lpstr>
      <vt:lpstr>Mi a teendő akkor, ha a Mobility Tool+ költségvetés részében az elszámolt költségvetés nagyobb, mint a megítélt?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Szakképzési mobilitás projektek Beszámolást segítő rendezvény  Kvíz     </dc:title>
  <dc:creator>Mátyus Edina</dc:creator>
  <cp:lastModifiedBy>Mátyus Edina</cp:lastModifiedBy>
  <cp:revision>7</cp:revision>
  <dcterms:created xsi:type="dcterms:W3CDTF">2019-05-07T15:16:52Z</dcterms:created>
  <dcterms:modified xsi:type="dcterms:W3CDTF">2019-05-08T07:49:47Z</dcterms:modified>
</cp:coreProperties>
</file>